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8" r:id="rId2"/>
    <p:sldId id="341" r:id="rId3"/>
    <p:sldId id="342" r:id="rId4"/>
    <p:sldId id="343" r:id="rId5"/>
    <p:sldId id="322" r:id="rId6"/>
    <p:sldId id="282" r:id="rId7"/>
    <p:sldId id="307" r:id="rId8"/>
    <p:sldId id="304" r:id="rId9"/>
    <p:sldId id="291" r:id="rId10"/>
    <p:sldId id="294" r:id="rId11"/>
    <p:sldId id="311" r:id="rId12"/>
    <p:sldId id="32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EFBA1-2BEC-4C16-B580-7AD9FC6DA5A3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2BA5D-E3BB-4697-8C05-1D80967E9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7C3E232-4D7B-4D69-9AC0-6E2D88BC814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05115D3-C810-4EF2-892A-53668207C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brelec\Desktop\фото беслана\181034-beslan-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110504"/>
            <a:ext cx="6643734" cy="324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2976" y="357166"/>
            <a:ext cx="6964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освобождении заложников участвовали </a:t>
            </a:r>
            <a:r>
              <a:rPr lang="ru-RU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бойцы подразделений “Вымпел” и “Альфа” 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Первоочередной </a:t>
            </a:r>
            <a:r>
              <a:rPr lang="ru-RU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задачей для них было спасение детей. Они закрывали детей собой. 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освобождении заложников погибли 10 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бойцов.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8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warheroes.ru/content/images/heroes/monuments/Razumovsky_monument_Ulianovs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5" y="7911"/>
            <a:ext cx="8640960" cy="6797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8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0390" y="2748503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небеса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поднималися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ангелы…</a:t>
            </a:r>
            <a:b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прекрасны, невинны, чисты.</a:t>
            </a:r>
            <a:b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звёзд тогда ярких попадало,</a:t>
            </a:r>
            <a:b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Маскируясь росой на цветы...</a:t>
            </a:r>
          </a:p>
        </p:txBody>
      </p:sp>
      <p:pic>
        <p:nvPicPr>
          <p:cNvPr id="4" name="Picture 2" descr="C:\Documents and Settings\Administrator\Рабочий стол\0_14fbb_a2a378b0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3892993" cy="590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82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brelec\Desktop\фото беслана\210025_image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964" y="1133475"/>
            <a:ext cx="4313761" cy="2763968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4313" y="274638"/>
            <a:ext cx="87153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4400" dirty="0" smtClean="0">
                <a:latin typeface="Calibri" pitchFamily="34" charset="0"/>
              </a:rPr>
              <a:t/>
            </a:r>
            <a:br>
              <a:rPr lang="ru-RU" altLang="ru-RU" sz="4400" dirty="0" smtClean="0">
                <a:latin typeface="Calibri" pitchFamily="34" charset="0"/>
              </a:rPr>
            </a:br>
            <a:r>
              <a:rPr lang="ru-RU" altLang="ru-RU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 и к о г д а    н е    з а б у д е м …</a:t>
            </a:r>
            <a:r>
              <a:rPr lang="ru-RU" altLang="ru-RU" sz="4400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ru-RU" altLang="ru-RU" sz="4400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altLang="ru-RU" sz="44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4" name="Picture 2" descr="http://im7-tub-ru.yandex.net/i?id=84355135-5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4" y="3429001"/>
            <a:ext cx="4572016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14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03799"/>
            <a:ext cx="8829666" cy="5511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86434"/>
            <a:ext cx="7543800" cy="9144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Больница в Буденновске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657872"/>
            <a:ext cx="7543800" cy="914400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«Невский экспресс»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 (9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5786" y="98640"/>
            <a:ext cx="8143932" cy="56225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6" y="97137"/>
            <a:ext cx="9024636" cy="60465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28660" y="608650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               </a:t>
            </a:r>
            <a:r>
              <a:rPr lang="ru-RU" sz="9600" b="1" i="1" u="sng" dirty="0" smtClean="0">
                <a:solidFill>
                  <a:srgbClr val="FF0000"/>
                </a:solidFill>
              </a:rPr>
              <a:t> Беслан</a:t>
            </a:r>
            <a:endParaRPr lang="ru-RU" sz="96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v86.ru/upload/iblock/723/723d3ecab3567e250d1f54f7d370e41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8054"/>
            <a:ext cx="7688167" cy="5759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47543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– это день, которого ребятишки ждут с самого раннего детства. Это день, когда они вступают в новую, интересную, наполненную приятными событиями школьную жизнь.</a:t>
            </a:r>
          </a:p>
        </p:txBody>
      </p:sp>
    </p:spTree>
    <p:extLst>
      <p:ext uri="{BB962C8B-B14F-4D97-AF65-F5344CB8AC3E}">
        <p14:creationId xmlns="" xmlns:p14="http://schemas.microsoft.com/office/powerpoint/2010/main" val="33688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brelec\Desktop\фото беслана\796373_2005101211584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547781"/>
            <a:ext cx="6552728" cy="491336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785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во двор школы въехало несколько машин, прозвучали выстрелы…</a:t>
            </a:r>
            <a:r>
              <a:rPr lang="ru-RU" alt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5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tsn.ua/media/images2/585xX/Sep2009/cf136cfa62_155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496"/>
            <a:ext cx="7072362" cy="3880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2976" y="285728"/>
            <a:ext cx="6677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тысячи людей попали в заложники. Среди них оказались в основном дети. 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их глазах террористы минировали спортзал, взрывными устройствами опутывали потолок и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стены.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три дня террористы отказывались от передачи заложникам лекарств, воды и продуктов питания. 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5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Рабочий стол\страх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3"/>
          <p:cNvSpPr txBox="1">
            <a:spLocks/>
          </p:cNvSpPr>
          <p:nvPr/>
        </p:nvSpPr>
        <p:spPr>
          <a:xfrm>
            <a:off x="179512" y="2996952"/>
            <a:ext cx="3929063" cy="3786188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5400" i="1" dirty="0" smtClean="0">
                <a:solidFill>
                  <a:srgbClr val="FFFF00"/>
                </a:solidFill>
              </a:rPr>
              <a:t>"Мамочка, я боюсь!!!"</a:t>
            </a:r>
          </a:p>
          <a:p>
            <a:pPr algn="ctr">
              <a:defRPr/>
            </a:pPr>
            <a:r>
              <a:rPr lang="ru-RU" sz="2400" i="1" dirty="0" smtClean="0">
                <a:solidFill>
                  <a:srgbClr val="FFFF00"/>
                </a:solidFill>
              </a:rPr>
              <a:t>   </a:t>
            </a:r>
            <a:endParaRPr lang="ru-RU" sz="2400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Ужас над головами, 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 страшный груз. 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кричат глазами: 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"Мамочка, я боюсь!!!" 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душном спортивном зале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замкнуло круг…</a:t>
            </a:r>
          </a:p>
        </p:txBody>
      </p:sp>
    </p:spTree>
    <p:extLst>
      <p:ext uri="{BB962C8B-B14F-4D97-AF65-F5344CB8AC3E}">
        <p14:creationId xmlns="" xmlns:p14="http://schemas.microsoft.com/office/powerpoint/2010/main" val="17849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brelec\Desktop\фото беслана\14-05-12-(3-D6-U2-10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10377"/>
            <a:ext cx="6286544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682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809</TotalTime>
  <Words>82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Слайд 1</vt:lpstr>
      <vt:lpstr>Больница в Буденновске</vt:lpstr>
      <vt:lpstr>«Невский экспресс»</vt:lpstr>
      <vt:lpstr>                Беслан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Таслия</cp:lastModifiedBy>
  <cp:revision>59</cp:revision>
  <dcterms:created xsi:type="dcterms:W3CDTF">2014-02-23T12:23:36Z</dcterms:created>
  <dcterms:modified xsi:type="dcterms:W3CDTF">2015-09-03T11:57:44Z</dcterms:modified>
</cp:coreProperties>
</file>