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38" r:id="rId2"/>
    <p:sldId id="341" r:id="rId3"/>
    <p:sldId id="342" r:id="rId4"/>
    <p:sldId id="343" r:id="rId5"/>
    <p:sldId id="322" r:id="rId6"/>
    <p:sldId id="282" r:id="rId7"/>
    <p:sldId id="307" r:id="rId8"/>
    <p:sldId id="304" r:id="rId9"/>
    <p:sldId id="291" r:id="rId10"/>
    <p:sldId id="294" r:id="rId11"/>
    <p:sldId id="311" r:id="rId12"/>
    <p:sldId id="328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EFBA1-2BEC-4C16-B580-7AD9FC6DA5A3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2BA5D-E3BB-4697-8C05-1D80967E9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27C3E232-4D7B-4D69-9AC0-6E2D88BC814D}" type="datetimeFigureOut">
              <a:rPr lang="ru-RU" smtClean="0"/>
              <a:pPr/>
              <a:t>03.09.2015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05115D3-C810-4EF2-892A-53668207C3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28604"/>
            <a:ext cx="9144000" cy="57864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bobrelec\Desktop\фото беслана\181034-beslan-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3110504"/>
            <a:ext cx="6643734" cy="324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42976" y="357166"/>
            <a:ext cx="69648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освобождении заложников участвовали </a:t>
            </a:r>
            <a:r>
              <a:rPr lang="ru-RU" sz="28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бойцы подразделений “Вымпел” и “Альфа” 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Первоочередной </a:t>
            </a:r>
            <a:r>
              <a:rPr lang="ru-RU" sz="28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задачей для них было спасение детей. Они закрывали детей собой. 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освобождении заложников погибли 10 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бойцов.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988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warheroes.ru/content/images/heroes/monuments/Razumovsky_monument_Ulianovsk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15" y="7911"/>
            <a:ext cx="8640960" cy="67975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685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30390" y="2748503"/>
            <a:ext cx="52565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небеса </a:t>
            </a:r>
            <a:r>
              <a:rPr lang="ru-RU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поднималися</a:t>
            </a: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ангелы…</a:t>
            </a:r>
            <a:b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прекрасны, невинны, чисты.</a:t>
            </a:r>
            <a:b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звёзд тогда ярких попадало,</a:t>
            </a:r>
            <a:b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Маскируясь росой на цветы...</a:t>
            </a:r>
          </a:p>
        </p:txBody>
      </p:sp>
      <p:pic>
        <p:nvPicPr>
          <p:cNvPr id="4" name="Picture 2" descr="C:\Documents and Settings\Administrator\Рабочий стол\0_14fbb_a2a378b0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500042"/>
            <a:ext cx="3892993" cy="5909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0826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bobrelec\Desktop\фото беслана\210025_image_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964" y="1133475"/>
            <a:ext cx="4313761" cy="2763968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14313" y="274638"/>
            <a:ext cx="8715375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altLang="ru-RU" sz="4400" dirty="0" smtClean="0">
                <a:latin typeface="Calibri" pitchFamily="34" charset="0"/>
              </a:rPr>
              <a:t/>
            </a:r>
            <a:br>
              <a:rPr lang="ru-RU" altLang="ru-RU" sz="4400" dirty="0" smtClean="0">
                <a:latin typeface="Calibri" pitchFamily="34" charset="0"/>
              </a:rPr>
            </a:br>
            <a:r>
              <a:rPr lang="ru-RU" altLang="ru-RU" sz="4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 и к о г д а    н е    з а б у д е м …</a:t>
            </a:r>
            <a:r>
              <a:rPr lang="ru-RU" altLang="ru-RU" sz="4400" dirty="0" smtClean="0">
                <a:solidFill>
                  <a:srgbClr val="FFFF00"/>
                </a:solidFill>
                <a:latin typeface="Calibri" pitchFamily="34" charset="0"/>
              </a:rPr>
              <a:t/>
            </a:r>
            <a:br>
              <a:rPr lang="ru-RU" altLang="ru-RU" sz="4400" dirty="0" smtClean="0">
                <a:solidFill>
                  <a:srgbClr val="FFFF00"/>
                </a:solidFill>
                <a:latin typeface="Calibri" pitchFamily="34" charset="0"/>
              </a:rPr>
            </a:br>
            <a:endParaRPr lang="ru-RU" altLang="ru-RU" sz="4400" dirty="0" smtClean="0">
              <a:solidFill>
                <a:srgbClr val="FFFF00"/>
              </a:solidFill>
              <a:latin typeface="Calibri" pitchFamily="34" charset="0"/>
            </a:endParaRPr>
          </a:p>
        </p:txBody>
      </p:sp>
      <p:pic>
        <p:nvPicPr>
          <p:cNvPr id="4" name="Picture 2" descr="http://im7-tub-ru.yandex.net/i?id=84355135-54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84" y="3429001"/>
            <a:ext cx="4572016" cy="342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4145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 (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203799"/>
            <a:ext cx="8829666" cy="551121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5586434"/>
            <a:ext cx="7543800" cy="914400"/>
          </a:xfrm>
        </p:spPr>
        <p:txBody>
          <a:bodyPr/>
          <a:lstStyle/>
          <a:p>
            <a:r>
              <a:rPr lang="ru-RU" b="1" i="1" u="sng" dirty="0" smtClean="0">
                <a:solidFill>
                  <a:srgbClr val="FF0000"/>
                </a:solidFill>
              </a:rPr>
              <a:t>Больница в Буденновске</a:t>
            </a:r>
            <a:endParaRPr lang="ru-RU" b="1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657872"/>
            <a:ext cx="7543800" cy="914400"/>
          </a:xfrm>
        </p:spPr>
        <p:txBody>
          <a:bodyPr/>
          <a:lstStyle/>
          <a:p>
            <a:pPr algn="ctr"/>
            <a:r>
              <a:rPr lang="ru-RU" b="1" i="1" u="sng" dirty="0" smtClean="0">
                <a:solidFill>
                  <a:srgbClr val="FF0000"/>
                </a:solidFill>
              </a:rPr>
              <a:t>«Невский экспресс»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i (9)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85786" y="98640"/>
            <a:ext cx="8143932" cy="562252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06" y="97137"/>
            <a:ext cx="9024636" cy="604650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428660" y="6086500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               </a:t>
            </a:r>
            <a:r>
              <a:rPr lang="ru-RU" sz="9600" b="1" i="1" u="sng" dirty="0" smtClean="0">
                <a:solidFill>
                  <a:srgbClr val="FF0000"/>
                </a:solidFill>
              </a:rPr>
              <a:t> Беслан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v86.ru/upload/iblock/723/723d3ecab3567e250d1f54f7d370e41a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98054"/>
            <a:ext cx="7688167" cy="57599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47543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– это день, которого ребятишки ждут с самого раннего детства. Это день, когда они вступают в новую, интересную, наполненную приятными событиями школьную жизнь.</a:t>
            </a:r>
          </a:p>
        </p:txBody>
      </p:sp>
    </p:spTree>
    <p:extLst>
      <p:ext uri="{BB962C8B-B14F-4D97-AF65-F5344CB8AC3E}">
        <p14:creationId xmlns="" xmlns:p14="http://schemas.microsoft.com/office/powerpoint/2010/main" val="336887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bobrelec\Desktop\фото беслана\796373_20051012115849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1547781"/>
            <a:ext cx="6552728" cy="4913368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7859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altLang="ru-RU" sz="3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Вдруг во двор школы въехало несколько машин, прозвучали выстрелы…</a:t>
            </a:r>
            <a:r>
              <a:rPr lang="ru-RU" alt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15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image.tsn.ua/media/images2/585xX/Sep2009/cf136cfa62_1556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2857496"/>
            <a:ext cx="7072362" cy="3880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42976" y="285728"/>
            <a:ext cx="66779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тысячи людей попали в заложники. Среди них оказались в основном дети. 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их глазах террористы минировали спортзал, взрывными устройствами опутывали потолок и 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стены.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Все три дня террористы отказывались от передачи заложникам лекарств, воды и продуктов питания. </a:t>
            </a: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452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istrator\Рабочий стол\страх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3"/>
          <p:cNvSpPr txBox="1">
            <a:spLocks/>
          </p:cNvSpPr>
          <p:nvPr/>
        </p:nvSpPr>
        <p:spPr>
          <a:xfrm>
            <a:off x="179512" y="2996952"/>
            <a:ext cx="3929063" cy="3786188"/>
          </a:xfrm>
          <a:prstGeom prst="rect">
            <a:avLst/>
          </a:prstGeom>
        </p:spPr>
        <p:txBody>
          <a:bodyPr/>
          <a:lstStyle>
            <a:lvl1pPr marL="274320" indent="-256032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Char char="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400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058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7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4592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196596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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24028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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251460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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2834640" indent="-256032" algn="l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Char char=""/>
              <a:defRPr sz="1400" kern="1200">
                <a:solidFill>
                  <a:schemeClr val="tx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2400" i="1" dirty="0" smtClean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2400" i="1" dirty="0" smtClean="0">
                <a:solidFill>
                  <a:srgbClr val="FFFF00"/>
                </a:solidFill>
              </a:rPr>
              <a:t> </a:t>
            </a:r>
            <a:r>
              <a:rPr lang="ru-RU" sz="5400" i="1" dirty="0" smtClean="0">
                <a:solidFill>
                  <a:srgbClr val="FFFF00"/>
                </a:solidFill>
              </a:rPr>
              <a:t>"Мамочка, я боюсь!!!"</a:t>
            </a:r>
          </a:p>
          <a:p>
            <a:pPr algn="ctr">
              <a:defRPr/>
            </a:pPr>
            <a:r>
              <a:rPr lang="ru-RU" sz="2400" i="1" dirty="0" smtClean="0">
                <a:solidFill>
                  <a:srgbClr val="FFFF00"/>
                </a:solidFill>
              </a:rPr>
              <a:t>   </a:t>
            </a:r>
            <a:endParaRPr lang="ru-RU" sz="2400" i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Ужас над головами, </a:t>
            </a:r>
            <a:b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Проволок страшный груз. </a:t>
            </a:r>
            <a:b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кричат глазами: </a:t>
            </a:r>
            <a:b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"Мамочка, я боюсь!!!" </a:t>
            </a:r>
            <a:b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душном спортивном зале</a:t>
            </a:r>
            <a:b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замкнуло круг…</a:t>
            </a:r>
          </a:p>
        </p:txBody>
      </p:sp>
    </p:spTree>
    <p:extLst>
      <p:ext uri="{BB962C8B-B14F-4D97-AF65-F5344CB8AC3E}">
        <p14:creationId xmlns="" xmlns:p14="http://schemas.microsoft.com/office/powerpoint/2010/main" val="178497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bobrelec\Desktop\фото беслана\14-05-12-(3-D6-U2-10)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210377"/>
            <a:ext cx="6286544" cy="647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6824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809</TotalTime>
  <Words>82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Базовая</vt:lpstr>
      <vt:lpstr>Слайд 1</vt:lpstr>
      <vt:lpstr>Больница в Буденновске</vt:lpstr>
      <vt:lpstr>«Невский экспресс»</vt:lpstr>
      <vt:lpstr>                Беслан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Таслия</cp:lastModifiedBy>
  <cp:revision>59</cp:revision>
  <dcterms:created xsi:type="dcterms:W3CDTF">2014-02-23T12:23:36Z</dcterms:created>
  <dcterms:modified xsi:type="dcterms:W3CDTF">2015-09-03T11:57:44Z</dcterms:modified>
</cp:coreProperties>
</file>