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87" r:id="rId2"/>
    <p:sldId id="286" r:id="rId3"/>
    <p:sldId id="284" r:id="rId4"/>
    <p:sldId id="261" r:id="rId5"/>
    <p:sldId id="262" r:id="rId6"/>
    <p:sldId id="263" r:id="rId7"/>
    <p:sldId id="282" r:id="rId8"/>
    <p:sldId id="266" r:id="rId9"/>
    <p:sldId id="272" r:id="rId10"/>
    <p:sldId id="28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6A12C-8ACC-4CD2-87E6-E645BB98C8C4}" type="doc">
      <dgm:prSet loTypeId="urn:microsoft.com/office/officeart/2008/layout/RadialCluster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7178075-FDF8-4075-85DF-9F5F36B3D4F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МЕТОДЫ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666FDD4-8658-4E2E-8BEA-04ABF91CEE94}" type="parTrans" cxnId="{BD0E6708-A2FA-4E0B-A054-AB88F97A35E3}">
      <dgm:prSet/>
      <dgm:spPr/>
      <dgm:t>
        <a:bodyPr/>
        <a:lstStyle/>
        <a:p>
          <a:endParaRPr lang="ru-RU"/>
        </a:p>
      </dgm:t>
    </dgm:pt>
    <dgm:pt modelId="{5825B604-446C-4A96-925F-505B2E2A3F73}" type="sibTrans" cxnId="{BD0E6708-A2FA-4E0B-A054-AB88F97A35E3}">
      <dgm:prSet/>
      <dgm:spPr/>
      <dgm:t>
        <a:bodyPr/>
        <a:lstStyle/>
        <a:p>
          <a:endParaRPr lang="ru-RU"/>
        </a:p>
      </dgm:t>
    </dgm:pt>
    <dgm:pt modelId="{58C0039E-E433-4BFC-A8BC-E94EDF1FB8C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Практические</a:t>
          </a:r>
          <a:endParaRPr lang="ru-RU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28830E2-3308-4D41-BBFD-824E9B563C00}" type="parTrans" cxnId="{95E0E5E3-FEA7-4536-968B-996B767AB4F6}">
      <dgm:prSet/>
      <dgm:spPr/>
      <dgm:t>
        <a:bodyPr/>
        <a:lstStyle/>
        <a:p>
          <a:endParaRPr lang="ru-RU"/>
        </a:p>
      </dgm:t>
    </dgm:pt>
    <dgm:pt modelId="{AAD7CCCC-9B57-46C8-9575-EC101AA0118E}" type="sibTrans" cxnId="{95E0E5E3-FEA7-4536-968B-996B767AB4F6}">
      <dgm:prSet/>
      <dgm:spPr/>
      <dgm:t>
        <a:bodyPr/>
        <a:lstStyle/>
        <a:p>
          <a:endParaRPr lang="ru-RU"/>
        </a:p>
      </dgm:t>
    </dgm:pt>
    <dgm:pt modelId="{8B2D5519-6098-4067-991F-63ED83B5E86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Наглядные</a:t>
          </a:r>
          <a:endParaRPr lang="ru-RU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A591FF4-88AD-46D7-9B30-D9B2CA47EE64}" type="parTrans" cxnId="{5E2B3E52-A30E-45C2-9DD2-11DE707FE92F}">
      <dgm:prSet/>
      <dgm:spPr/>
      <dgm:t>
        <a:bodyPr/>
        <a:lstStyle/>
        <a:p>
          <a:endParaRPr lang="ru-RU"/>
        </a:p>
      </dgm:t>
    </dgm:pt>
    <dgm:pt modelId="{2990BF0F-337B-4A78-8041-18B47A651695}" type="sibTrans" cxnId="{5E2B3E52-A30E-45C2-9DD2-11DE707FE92F}">
      <dgm:prSet/>
      <dgm:spPr/>
      <dgm:t>
        <a:bodyPr/>
        <a:lstStyle/>
        <a:p>
          <a:endParaRPr lang="ru-RU"/>
        </a:p>
      </dgm:t>
    </dgm:pt>
    <dgm:pt modelId="{F285E15C-71C0-4A76-ACDF-F1B1267EB51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Словесные</a:t>
          </a:r>
          <a:endParaRPr lang="ru-RU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8CADB12-CFE3-4127-B0A5-53E13729F6E7}" type="parTrans" cxnId="{54E1E9EB-1AF3-4A91-BCB0-133009C14C92}">
      <dgm:prSet/>
      <dgm:spPr/>
      <dgm:t>
        <a:bodyPr/>
        <a:lstStyle/>
        <a:p>
          <a:endParaRPr lang="ru-RU"/>
        </a:p>
      </dgm:t>
    </dgm:pt>
    <dgm:pt modelId="{5A0AC771-C24E-4325-9371-07B094E0020E}" type="sibTrans" cxnId="{54E1E9EB-1AF3-4A91-BCB0-133009C14C92}">
      <dgm:prSet/>
      <dgm:spPr/>
      <dgm:t>
        <a:bodyPr/>
        <a:lstStyle/>
        <a:p>
          <a:endParaRPr lang="ru-RU"/>
        </a:p>
      </dgm:t>
    </dgm:pt>
    <dgm:pt modelId="{6257D1B2-1DB9-48D4-AF97-37A954A5C48C}" type="pres">
      <dgm:prSet presAssocID="{C5F6A12C-8ACC-4CD2-87E6-E645BB98C8C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B3FC672-399E-4B13-94E2-32A3D9C4581F}" type="pres">
      <dgm:prSet presAssocID="{47178075-FDF8-4075-85DF-9F5F36B3D4F0}" presName="singleCycle" presStyleCnt="0"/>
      <dgm:spPr/>
    </dgm:pt>
    <dgm:pt modelId="{73969AFE-DCA8-4F5D-8423-0282FD0DDF2F}" type="pres">
      <dgm:prSet presAssocID="{47178075-FDF8-4075-85DF-9F5F36B3D4F0}" presName="singleCenter" presStyleLbl="node1" presStyleIdx="0" presStyleCnt="4" custScaleX="139503" custScaleY="76390" custLinFactNeighborX="69" custLinFactNeighborY="-1373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A59E6F55-D149-42BC-AC29-315B4DC70747}" type="pres">
      <dgm:prSet presAssocID="{628830E2-3308-4D41-BBFD-824E9B563C00}" presName="Name56" presStyleLbl="parChTrans1D2" presStyleIdx="0" presStyleCnt="3"/>
      <dgm:spPr/>
      <dgm:t>
        <a:bodyPr/>
        <a:lstStyle/>
        <a:p>
          <a:endParaRPr lang="ru-RU"/>
        </a:p>
      </dgm:t>
    </dgm:pt>
    <dgm:pt modelId="{4A32312F-6669-4A0D-AD90-312B8F2928A0}" type="pres">
      <dgm:prSet presAssocID="{58C0039E-E433-4BFC-A8BC-E94EDF1FB8CC}" presName="text0" presStyleLbl="node1" presStyleIdx="1" presStyleCnt="4" custScaleX="367060" custScaleY="110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D5171-B575-48EF-BB7E-C975F79E0D3A}" type="pres">
      <dgm:prSet presAssocID="{DA591FF4-88AD-46D7-9B30-D9B2CA47EE6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FD851203-3A58-4AA0-9AE7-1D2C1867B421}" type="pres">
      <dgm:prSet presAssocID="{8B2D5519-6098-4067-991F-63ED83B5E86E}" presName="text0" presStyleLbl="node1" presStyleIdx="2" presStyleCnt="4" custScaleX="293434" custScaleY="131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AB3FA-A32E-4F83-9F72-B2A6442AACCC}" type="pres">
      <dgm:prSet presAssocID="{28CADB12-CFE3-4127-B0A5-53E13729F6E7}" presName="Name56" presStyleLbl="parChTrans1D2" presStyleIdx="2" presStyleCnt="3"/>
      <dgm:spPr/>
      <dgm:t>
        <a:bodyPr/>
        <a:lstStyle/>
        <a:p>
          <a:endParaRPr lang="ru-RU"/>
        </a:p>
      </dgm:t>
    </dgm:pt>
    <dgm:pt modelId="{06F9EB9C-81F0-4FD4-B4C7-B6CBF3CCC148}" type="pres">
      <dgm:prSet presAssocID="{F285E15C-71C0-4A76-ACDF-F1B1267EB51C}" presName="text0" presStyleLbl="node1" presStyleIdx="3" presStyleCnt="4" custScaleX="275971" custScaleY="133563" custRadScaleRad="101512" custRadScaleInc="1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0E6708-A2FA-4E0B-A054-AB88F97A35E3}" srcId="{C5F6A12C-8ACC-4CD2-87E6-E645BB98C8C4}" destId="{47178075-FDF8-4075-85DF-9F5F36B3D4F0}" srcOrd="0" destOrd="0" parTransId="{9666FDD4-8658-4E2E-8BEA-04ABF91CEE94}" sibTransId="{5825B604-446C-4A96-925F-505B2E2A3F73}"/>
    <dgm:cxn modelId="{9CA26EA7-B9C8-4388-84D6-696FF7252C5D}" type="presOf" srcId="{C5F6A12C-8ACC-4CD2-87E6-E645BB98C8C4}" destId="{6257D1B2-1DB9-48D4-AF97-37A954A5C48C}" srcOrd="0" destOrd="0" presId="urn:microsoft.com/office/officeart/2008/layout/RadialCluster"/>
    <dgm:cxn modelId="{54E1E9EB-1AF3-4A91-BCB0-133009C14C92}" srcId="{47178075-FDF8-4075-85DF-9F5F36B3D4F0}" destId="{F285E15C-71C0-4A76-ACDF-F1B1267EB51C}" srcOrd="2" destOrd="0" parTransId="{28CADB12-CFE3-4127-B0A5-53E13729F6E7}" sibTransId="{5A0AC771-C24E-4325-9371-07B094E0020E}"/>
    <dgm:cxn modelId="{F387E3C5-1A72-4803-BA8B-85DFD08BCAD0}" type="presOf" srcId="{DA591FF4-88AD-46D7-9B30-D9B2CA47EE64}" destId="{ECAD5171-B575-48EF-BB7E-C975F79E0D3A}" srcOrd="0" destOrd="0" presId="urn:microsoft.com/office/officeart/2008/layout/RadialCluster"/>
    <dgm:cxn modelId="{95E0E5E3-FEA7-4536-968B-996B767AB4F6}" srcId="{47178075-FDF8-4075-85DF-9F5F36B3D4F0}" destId="{58C0039E-E433-4BFC-A8BC-E94EDF1FB8CC}" srcOrd="0" destOrd="0" parTransId="{628830E2-3308-4D41-BBFD-824E9B563C00}" sibTransId="{AAD7CCCC-9B57-46C8-9575-EC101AA0118E}"/>
    <dgm:cxn modelId="{9CE28CB1-27BB-47E4-A2DC-403681F9072F}" type="presOf" srcId="{F285E15C-71C0-4A76-ACDF-F1B1267EB51C}" destId="{06F9EB9C-81F0-4FD4-B4C7-B6CBF3CCC148}" srcOrd="0" destOrd="0" presId="urn:microsoft.com/office/officeart/2008/layout/RadialCluster"/>
    <dgm:cxn modelId="{76984FD4-F046-41FF-8671-5B50E87A33D4}" type="presOf" srcId="{8B2D5519-6098-4067-991F-63ED83B5E86E}" destId="{FD851203-3A58-4AA0-9AE7-1D2C1867B421}" srcOrd="0" destOrd="0" presId="urn:microsoft.com/office/officeart/2008/layout/RadialCluster"/>
    <dgm:cxn modelId="{414A8D5E-5594-4733-A3A3-04B7F692EFA7}" type="presOf" srcId="{628830E2-3308-4D41-BBFD-824E9B563C00}" destId="{A59E6F55-D149-42BC-AC29-315B4DC70747}" srcOrd="0" destOrd="0" presId="urn:microsoft.com/office/officeart/2008/layout/RadialCluster"/>
    <dgm:cxn modelId="{3677CC49-8563-4543-97AA-77BF5E894504}" type="presOf" srcId="{28CADB12-CFE3-4127-B0A5-53E13729F6E7}" destId="{CF1AB3FA-A32E-4F83-9F72-B2A6442AACCC}" srcOrd="0" destOrd="0" presId="urn:microsoft.com/office/officeart/2008/layout/RadialCluster"/>
    <dgm:cxn modelId="{4A5ECD65-92EE-4F81-9C67-00FCEBC76261}" type="presOf" srcId="{47178075-FDF8-4075-85DF-9F5F36B3D4F0}" destId="{73969AFE-DCA8-4F5D-8423-0282FD0DDF2F}" srcOrd="0" destOrd="0" presId="urn:microsoft.com/office/officeart/2008/layout/RadialCluster"/>
    <dgm:cxn modelId="{07B6FC68-CC33-4BE8-BD51-0E1EBFE75DF0}" type="presOf" srcId="{58C0039E-E433-4BFC-A8BC-E94EDF1FB8CC}" destId="{4A32312F-6669-4A0D-AD90-312B8F2928A0}" srcOrd="0" destOrd="0" presId="urn:microsoft.com/office/officeart/2008/layout/RadialCluster"/>
    <dgm:cxn modelId="{5E2B3E52-A30E-45C2-9DD2-11DE707FE92F}" srcId="{47178075-FDF8-4075-85DF-9F5F36B3D4F0}" destId="{8B2D5519-6098-4067-991F-63ED83B5E86E}" srcOrd="1" destOrd="0" parTransId="{DA591FF4-88AD-46D7-9B30-D9B2CA47EE64}" sibTransId="{2990BF0F-337B-4A78-8041-18B47A651695}"/>
    <dgm:cxn modelId="{8C8FF735-9196-4629-9464-8222D5A305BA}" type="presParOf" srcId="{6257D1B2-1DB9-48D4-AF97-37A954A5C48C}" destId="{BB3FC672-399E-4B13-94E2-32A3D9C4581F}" srcOrd="0" destOrd="0" presId="urn:microsoft.com/office/officeart/2008/layout/RadialCluster"/>
    <dgm:cxn modelId="{B4F20E7D-3136-4C54-8B59-A1CB7F25A9C8}" type="presParOf" srcId="{BB3FC672-399E-4B13-94E2-32A3D9C4581F}" destId="{73969AFE-DCA8-4F5D-8423-0282FD0DDF2F}" srcOrd="0" destOrd="0" presId="urn:microsoft.com/office/officeart/2008/layout/RadialCluster"/>
    <dgm:cxn modelId="{6C3479F3-9314-4CDD-BC9C-80435238B7E9}" type="presParOf" srcId="{BB3FC672-399E-4B13-94E2-32A3D9C4581F}" destId="{A59E6F55-D149-42BC-AC29-315B4DC70747}" srcOrd="1" destOrd="0" presId="urn:microsoft.com/office/officeart/2008/layout/RadialCluster"/>
    <dgm:cxn modelId="{4CA90A51-A0E4-48A4-B974-B33C663B8A0A}" type="presParOf" srcId="{BB3FC672-399E-4B13-94E2-32A3D9C4581F}" destId="{4A32312F-6669-4A0D-AD90-312B8F2928A0}" srcOrd="2" destOrd="0" presId="urn:microsoft.com/office/officeart/2008/layout/RadialCluster"/>
    <dgm:cxn modelId="{0B155E0A-16EA-4C77-A053-3F639D481868}" type="presParOf" srcId="{BB3FC672-399E-4B13-94E2-32A3D9C4581F}" destId="{ECAD5171-B575-48EF-BB7E-C975F79E0D3A}" srcOrd="3" destOrd="0" presId="urn:microsoft.com/office/officeart/2008/layout/RadialCluster"/>
    <dgm:cxn modelId="{4A5BE244-CBD0-44EC-AFAB-EA1D023585A7}" type="presParOf" srcId="{BB3FC672-399E-4B13-94E2-32A3D9C4581F}" destId="{FD851203-3A58-4AA0-9AE7-1D2C1867B421}" srcOrd="4" destOrd="0" presId="urn:microsoft.com/office/officeart/2008/layout/RadialCluster"/>
    <dgm:cxn modelId="{8B62357E-964A-4C7A-A6BB-E32FACED17AE}" type="presParOf" srcId="{BB3FC672-399E-4B13-94E2-32A3D9C4581F}" destId="{CF1AB3FA-A32E-4F83-9F72-B2A6442AACCC}" srcOrd="5" destOrd="0" presId="urn:microsoft.com/office/officeart/2008/layout/RadialCluster"/>
    <dgm:cxn modelId="{045C5A34-AC41-4FC7-A4C5-D37975C17F4B}" type="presParOf" srcId="{BB3FC672-399E-4B13-94E2-32A3D9C4581F}" destId="{06F9EB9C-81F0-4FD4-B4C7-B6CBF3CCC148}" srcOrd="6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75D10-F49B-4DA9-8D1F-B044F48398A2}" type="doc">
      <dgm:prSet loTypeId="urn:microsoft.com/office/officeart/2005/8/layout/radial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9B77EC3-576F-4F60-946A-76444EDED60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ФОРМЫ РАБОТЫ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B49F33-0841-402B-9240-7C6432D2319C}" type="parTrans" cxnId="{337CAD57-3DF9-4F41-9417-E8C006564E40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FE7803-21B6-4AEE-B031-D0095758AFE7}" type="sibTrans" cxnId="{337CAD57-3DF9-4F41-9417-E8C006564E40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8FAE04-9821-4008-8ECB-4BA0A930A6A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НОД 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31F548-510D-4526-B7FC-F81468C62B1F}" type="parTrans" cxnId="{2D6A0982-EFD0-49A9-BD99-B37E7B8559E1}">
      <dgm:prSet custT="1"/>
      <dgm:spPr/>
      <dgm:t>
        <a:bodyPr/>
        <a:lstStyle/>
        <a:p>
          <a:endParaRPr lang="ru-RU" sz="9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C74A84-B1A1-4A01-8B9A-3F657D8C8A0D}" type="sibTrans" cxnId="{2D6A0982-EFD0-49A9-BD99-B37E7B8559E1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527BDF-4F82-444C-9380-1A0BA3F717F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Игровая деятельность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F7B9CB-D5F2-4E16-98BC-1845966E8738}" type="parTrans" cxnId="{9E483022-6E8B-4910-8455-958FA63A7AD7}">
      <dgm:prSet custT="1"/>
      <dgm:spPr/>
      <dgm:t>
        <a:bodyPr/>
        <a:lstStyle/>
        <a:p>
          <a:endParaRPr lang="ru-RU" sz="9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D84585-551C-42C8-8161-2C4063A42811}" type="sibTrans" cxnId="{9E483022-6E8B-4910-8455-958FA63A7AD7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FDB174-06D2-492E-ABE4-2A9DFBB3C75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Экскурсии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E8840E-6B24-43A3-B96A-8429BBEF2A3A}" type="parTrans" cxnId="{DD5C4AD2-331B-4481-92F8-AC8E83B391FA}">
      <dgm:prSet custT="1"/>
      <dgm:spPr/>
      <dgm:t>
        <a:bodyPr/>
        <a:lstStyle/>
        <a:p>
          <a:endParaRPr lang="ru-RU" sz="9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0CD4CA-788A-44F5-B9FE-3A180EAEB62C}" type="sibTrans" cxnId="{DD5C4AD2-331B-4481-92F8-AC8E83B391FA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DB57D2-DD20-4733-ABEA-BE5CAB6E4DF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Целевые прогулки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0AB39F-0F7F-4FB0-8EFD-FDFD0043BD79}" type="parTrans" cxnId="{C4C977C6-DA8B-4683-A2E4-C6E3F7339131}">
      <dgm:prSet custT="1"/>
      <dgm:spPr/>
      <dgm:t>
        <a:bodyPr/>
        <a:lstStyle/>
        <a:p>
          <a:endParaRPr lang="ru-RU" sz="9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F59D86-8728-4885-913E-225485FB25A1}" type="sibTrans" cxnId="{C4C977C6-DA8B-4683-A2E4-C6E3F7339131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E6F5B-C5CF-4877-ADA4-657E19A3720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Беседы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655E37-C5B4-43F9-B758-B4AEB0985E86}" type="parTrans" cxnId="{BB25C0FB-9BA7-4C09-9A48-7B7E4819C4FD}">
      <dgm:prSet custT="1"/>
      <dgm:spPr/>
      <dgm:t>
        <a:bodyPr/>
        <a:lstStyle/>
        <a:p>
          <a:endParaRPr lang="ru-RU" sz="9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5F8E8B-4074-4A9E-B7CE-E9CBA872CD0E}" type="sibTrans" cxnId="{BB25C0FB-9BA7-4C09-9A48-7B7E4819C4FD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A64198-8A4F-4FD4-B332-6C07F2576A5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Наблюдения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41CA8-F989-49CA-A0E9-AFA2AD8DB429}" type="parTrans" cxnId="{2DFEC1CA-4B52-4E7B-A6CC-369CFB46B833}">
      <dgm:prSet custT="1"/>
      <dgm:spPr/>
      <dgm:t>
        <a:bodyPr/>
        <a:lstStyle/>
        <a:p>
          <a:endParaRPr lang="ru-RU" sz="9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219DF0-97A0-4BD2-A976-BC0739E8C510}" type="sibTrans" cxnId="{2DFEC1CA-4B52-4E7B-A6CC-369CFB46B833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28558B-1D00-4788-A249-2207D7E79BB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Исследования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948BEB-B86F-4323-8C16-C147AD335079}" type="parTrans" cxnId="{BA70B4AE-D9B1-4D5E-9BBB-0136153C0B0E}">
      <dgm:prSet custT="1"/>
      <dgm:spPr/>
      <dgm:t>
        <a:bodyPr/>
        <a:lstStyle/>
        <a:p>
          <a:endParaRPr lang="ru-RU" sz="9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F24185-F818-46B9-9D0A-8B4EE35C16AA}" type="sibTrans" cxnId="{BA70B4AE-D9B1-4D5E-9BBB-0136153C0B0E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9937B5-B44E-4900-A0B0-4B3C94BBD25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Викторины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3612D7-5264-4FDF-A7D7-79F67CE996AA}" type="parTrans" cxnId="{872020B8-AF9F-4679-A54E-6B533FAD0F14}">
      <dgm:prSet custT="1"/>
      <dgm:spPr/>
      <dgm:t>
        <a:bodyPr/>
        <a:lstStyle/>
        <a:p>
          <a:endParaRPr lang="ru-RU" sz="9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9E5B1C-60C0-498F-95BA-4954EC73128B}" type="sibTrans" cxnId="{872020B8-AF9F-4679-A54E-6B533FAD0F14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3BB20A-B6DD-45DA-87D4-A7216A7B9A8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Конкурсы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5F9CC3-0A8B-4C04-A97D-06E5B704901E}" type="parTrans" cxnId="{C54A33B4-A4FA-45C4-82E1-60BC8C1DFABA}">
      <dgm:prSet custT="1"/>
      <dgm:spPr/>
      <dgm:t>
        <a:bodyPr/>
        <a:lstStyle/>
        <a:p>
          <a:endParaRPr lang="ru-RU" sz="9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DABF40-687E-4531-AE7C-C86DADAC2101}" type="sibTrans" cxnId="{C54A33B4-A4FA-45C4-82E1-60BC8C1DFABA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53F77E-CBD9-4DD3-8731-E0479F210A4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Досуги, праздники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03539E-BB72-44CE-B816-F3B9B5ADBE1A}" type="parTrans" cxnId="{8A06FB02-733B-424D-8772-41502BB603BA}">
      <dgm:prSet custT="1"/>
      <dgm:spPr/>
      <dgm:t>
        <a:bodyPr/>
        <a:lstStyle/>
        <a:p>
          <a:endParaRPr lang="ru-RU" sz="9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A64E97-8F6E-4B96-BCD7-D7C08B3689A5}" type="sibTrans" cxnId="{8A06FB02-733B-424D-8772-41502BB603BA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289B3D-944E-45A7-8250-0FF311428FE2}">
      <dgm:prSet phldrT="[Текст]" custT="1"/>
      <dgm:spPr/>
      <dgm:t>
        <a:bodyPr/>
        <a:lstStyle/>
        <a:p>
          <a:r>
            <a:rPr lang="ru-RU" sz="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Экспериментирование</a:t>
          </a:r>
          <a:endParaRPr lang="ru-RU" sz="9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C03626-5214-4D43-A73A-EAABD25420D5}" type="parTrans" cxnId="{2CF61D38-33F3-4008-B5D0-627B6C886F7A}">
      <dgm:prSet custT="1"/>
      <dgm:spPr/>
      <dgm:t>
        <a:bodyPr/>
        <a:lstStyle/>
        <a:p>
          <a:endParaRPr lang="ru-RU" sz="9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6AE97E-BBD7-46EC-8541-7B457912393C}" type="sibTrans" cxnId="{2CF61D38-33F3-4008-B5D0-627B6C886F7A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B41CAC-19B4-4B29-B1E3-60E612A9747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Чтение художественной литературы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A38535-A7AD-4BD9-A155-08F5D7A529E2}" type="parTrans" cxnId="{718A0F86-6032-47B8-9B18-BA51F6B29697}">
      <dgm:prSet custT="1"/>
      <dgm:spPr/>
      <dgm:t>
        <a:bodyPr/>
        <a:lstStyle/>
        <a:p>
          <a:endParaRPr lang="ru-RU" sz="9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EAEFA7-B789-4DE9-BD5C-E9083979C54B}" type="sibTrans" cxnId="{718A0F86-6032-47B8-9B18-BA51F6B29697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B1BD25-677A-4A77-AA84-F6E5CA3B5B4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Просмотр обучающих фильмов и презентаций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ED2D98-A478-485F-A980-ED6EA758C752}" type="parTrans" cxnId="{8DB35AD3-0743-4F61-A0D9-9472E43AE766}">
      <dgm:prSet custT="1"/>
      <dgm:spPr/>
      <dgm:t>
        <a:bodyPr/>
        <a:lstStyle/>
        <a:p>
          <a:endParaRPr lang="ru-RU" sz="9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AB4E20-10C3-47F7-BD0F-0F36FBE49CC9}" type="sibTrans" cxnId="{8DB35AD3-0743-4F61-A0D9-9472E43AE766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E6B228-87F8-442A-B0A9-1D2CDF9FC81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Художественно-творческая деятельность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6D50D1-495B-4E2E-AD00-6E0944A0CC44}" type="parTrans" cxnId="{C2357AF4-24DF-408C-B3D0-D2EADA01F74C}">
      <dgm:prSet custT="1"/>
      <dgm:spPr/>
      <dgm:t>
        <a:bodyPr/>
        <a:lstStyle/>
        <a:p>
          <a:endParaRPr lang="ru-RU" sz="9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2C1454-DC45-493A-9A20-F20C0D50062C}" type="sibTrans" cxnId="{C2357AF4-24DF-408C-B3D0-D2EADA01F74C}">
      <dgm:prSet/>
      <dgm:spPr/>
      <dgm:t>
        <a:bodyPr/>
        <a:lstStyle/>
        <a:p>
          <a:endParaRPr lang="ru-RU" sz="3200" b="1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8DC3C5-FD46-4886-9B9A-7252A42D1F73}" type="pres">
      <dgm:prSet presAssocID="{CCB75D10-F49B-4DA9-8D1F-B044F48398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78B20-C803-4A29-937B-4AB122E8247A}" type="pres">
      <dgm:prSet presAssocID="{39B77EC3-576F-4F60-946A-76444EDED600}" presName="centerShape" presStyleLbl="node0" presStyleIdx="0" presStyleCnt="1" custScaleX="87336" custScaleY="45056"/>
      <dgm:spPr/>
      <dgm:t>
        <a:bodyPr/>
        <a:lstStyle/>
        <a:p>
          <a:endParaRPr lang="ru-RU"/>
        </a:p>
      </dgm:t>
    </dgm:pt>
    <dgm:pt modelId="{A3AFC9E3-265F-4458-91D8-13550ED83778}" type="pres">
      <dgm:prSet presAssocID="{EB31F548-510D-4526-B7FC-F81468C62B1F}" presName="parTrans" presStyleLbl="sibTrans2D1" presStyleIdx="0" presStyleCnt="14"/>
      <dgm:spPr/>
      <dgm:t>
        <a:bodyPr/>
        <a:lstStyle/>
        <a:p>
          <a:endParaRPr lang="ru-RU"/>
        </a:p>
      </dgm:t>
    </dgm:pt>
    <dgm:pt modelId="{A74C2AD7-61EF-42F8-897A-B2CF570DB9BF}" type="pres">
      <dgm:prSet presAssocID="{EB31F548-510D-4526-B7FC-F81468C62B1F}" presName="connectorText" presStyleLbl="sibTrans2D1" presStyleIdx="0" presStyleCnt="14"/>
      <dgm:spPr/>
      <dgm:t>
        <a:bodyPr/>
        <a:lstStyle/>
        <a:p>
          <a:endParaRPr lang="ru-RU"/>
        </a:p>
      </dgm:t>
    </dgm:pt>
    <dgm:pt modelId="{ADC8C48A-356D-432F-AB10-28E1F76AF3BF}" type="pres">
      <dgm:prSet presAssocID="{9A8FAE04-9821-4008-8ECB-4BA0A930A6AF}" presName="node" presStyleLbl="node1" presStyleIdx="0" presStyleCnt="14" custScaleX="197169" custRadScaleRad="100133" custRadScaleInc="-1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A2738-B2CA-4E19-8DA8-D5190615C3B4}" type="pres">
      <dgm:prSet presAssocID="{A9F7B9CB-D5F2-4E16-98BC-1845966E8738}" presName="parTrans" presStyleLbl="sibTrans2D1" presStyleIdx="1" presStyleCnt="14"/>
      <dgm:spPr/>
      <dgm:t>
        <a:bodyPr/>
        <a:lstStyle/>
        <a:p>
          <a:endParaRPr lang="ru-RU"/>
        </a:p>
      </dgm:t>
    </dgm:pt>
    <dgm:pt modelId="{167B23C0-C562-490A-832A-3EAA08DFD9D2}" type="pres">
      <dgm:prSet presAssocID="{A9F7B9CB-D5F2-4E16-98BC-1845966E8738}" presName="connectorText" presStyleLbl="sibTrans2D1" presStyleIdx="1" presStyleCnt="14"/>
      <dgm:spPr/>
      <dgm:t>
        <a:bodyPr/>
        <a:lstStyle/>
        <a:p>
          <a:endParaRPr lang="ru-RU"/>
        </a:p>
      </dgm:t>
    </dgm:pt>
    <dgm:pt modelId="{3863CFC7-DB68-496D-8910-250C355D3B6D}" type="pres">
      <dgm:prSet presAssocID="{33527BDF-4F82-444C-9380-1A0BA3F717F3}" presName="node" presStyleLbl="node1" presStyleIdx="1" presStyleCnt="14" custScaleX="197169" custRadScaleRad="102418" custRadScaleInc="-6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AED14-3023-433B-A377-D1E940F704EC}" type="pres">
      <dgm:prSet presAssocID="{7FE8840E-6B24-43A3-B96A-8429BBEF2A3A}" presName="parTrans" presStyleLbl="sibTrans2D1" presStyleIdx="2" presStyleCnt="14"/>
      <dgm:spPr/>
      <dgm:t>
        <a:bodyPr/>
        <a:lstStyle/>
        <a:p>
          <a:endParaRPr lang="ru-RU"/>
        </a:p>
      </dgm:t>
    </dgm:pt>
    <dgm:pt modelId="{70C42C07-B3C4-4C57-94CC-517873ACD4DB}" type="pres">
      <dgm:prSet presAssocID="{7FE8840E-6B24-43A3-B96A-8429BBEF2A3A}" presName="connectorText" presStyleLbl="sibTrans2D1" presStyleIdx="2" presStyleCnt="14"/>
      <dgm:spPr/>
      <dgm:t>
        <a:bodyPr/>
        <a:lstStyle/>
        <a:p>
          <a:endParaRPr lang="ru-RU"/>
        </a:p>
      </dgm:t>
    </dgm:pt>
    <dgm:pt modelId="{43669B73-FFC2-4362-BFEC-FEA542C6ABE2}" type="pres">
      <dgm:prSet presAssocID="{A7FDB174-06D2-492E-ABE4-2A9DFBB3C75E}" presName="node" presStyleLbl="node1" presStyleIdx="2" presStyleCnt="14" custScaleX="197169" custRadScaleRad="101570" custRadScaleInc="-10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85868-8C3B-4687-B5E2-67496F7A5D89}" type="pres">
      <dgm:prSet presAssocID="{9A0AB39F-0F7F-4FB0-8EFD-FDFD0043BD79}" presName="parTrans" presStyleLbl="sibTrans2D1" presStyleIdx="3" presStyleCnt="14"/>
      <dgm:spPr/>
      <dgm:t>
        <a:bodyPr/>
        <a:lstStyle/>
        <a:p>
          <a:endParaRPr lang="ru-RU"/>
        </a:p>
      </dgm:t>
    </dgm:pt>
    <dgm:pt modelId="{EE21138B-DD76-4B18-B879-154127FF5D8B}" type="pres">
      <dgm:prSet presAssocID="{9A0AB39F-0F7F-4FB0-8EFD-FDFD0043BD79}" presName="connectorText" presStyleLbl="sibTrans2D1" presStyleIdx="3" presStyleCnt="14"/>
      <dgm:spPr/>
      <dgm:t>
        <a:bodyPr/>
        <a:lstStyle/>
        <a:p>
          <a:endParaRPr lang="ru-RU"/>
        </a:p>
      </dgm:t>
    </dgm:pt>
    <dgm:pt modelId="{B9D608C3-322C-4693-8F32-07C735B86D7A}" type="pres">
      <dgm:prSet presAssocID="{3BDB57D2-DD20-4733-ABEA-BE5CAB6E4DF7}" presName="node" presStyleLbl="node1" presStyleIdx="3" presStyleCnt="14" custScaleX="197169" custRadScaleRad="100409" custRadScaleInc="-12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D785A-3F99-482D-B313-E500E04AE9AE}" type="pres">
      <dgm:prSet presAssocID="{E3655E37-C5B4-43F9-B758-B4AEB0985E86}" presName="parTrans" presStyleLbl="sibTrans2D1" presStyleIdx="4" presStyleCnt="14"/>
      <dgm:spPr/>
      <dgm:t>
        <a:bodyPr/>
        <a:lstStyle/>
        <a:p>
          <a:endParaRPr lang="ru-RU"/>
        </a:p>
      </dgm:t>
    </dgm:pt>
    <dgm:pt modelId="{3E63484F-24F6-40F9-B17F-2270C303E678}" type="pres">
      <dgm:prSet presAssocID="{E3655E37-C5B4-43F9-B758-B4AEB0985E86}" presName="connectorText" presStyleLbl="sibTrans2D1" presStyleIdx="4" presStyleCnt="14"/>
      <dgm:spPr/>
      <dgm:t>
        <a:bodyPr/>
        <a:lstStyle/>
        <a:p>
          <a:endParaRPr lang="ru-RU"/>
        </a:p>
      </dgm:t>
    </dgm:pt>
    <dgm:pt modelId="{5FC7629C-A507-4522-BC7E-930FB1E31470}" type="pres">
      <dgm:prSet presAssocID="{38FE6F5B-C5CF-4877-ADA4-657E19A3720B}" presName="node" presStyleLbl="node1" presStyleIdx="4" presStyleCnt="14" custScaleX="197169" custRadScaleRad="99162" custRadScaleInc="-11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A77FF-0A63-4988-9F88-4E8A2FFCCCA5}" type="pres">
      <dgm:prSet presAssocID="{8D941CA8-F989-49CA-A0E9-AFA2AD8DB429}" presName="parTrans" presStyleLbl="sibTrans2D1" presStyleIdx="5" presStyleCnt="14"/>
      <dgm:spPr/>
      <dgm:t>
        <a:bodyPr/>
        <a:lstStyle/>
        <a:p>
          <a:endParaRPr lang="ru-RU"/>
        </a:p>
      </dgm:t>
    </dgm:pt>
    <dgm:pt modelId="{F39A515D-3352-4AD7-B6B9-84944A08B5B7}" type="pres">
      <dgm:prSet presAssocID="{8D941CA8-F989-49CA-A0E9-AFA2AD8DB429}" presName="connectorText" presStyleLbl="sibTrans2D1" presStyleIdx="5" presStyleCnt="14"/>
      <dgm:spPr/>
      <dgm:t>
        <a:bodyPr/>
        <a:lstStyle/>
        <a:p>
          <a:endParaRPr lang="ru-RU"/>
        </a:p>
      </dgm:t>
    </dgm:pt>
    <dgm:pt modelId="{1E78F941-26EB-4478-BE9D-DDEE5A5194D9}" type="pres">
      <dgm:prSet presAssocID="{CAA64198-8A4F-4FD4-B332-6C07F2576A58}" presName="node" presStyleLbl="node1" presStyleIdx="5" presStyleCnt="14" custScaleX="197169" custRadScaleRad="98075" custRadScaleInc="-9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2F280-0032-4D92-BF25-0E1CE4687E7C}" type="pres">
      <dgm:prSet presAssocID="{71948BEB-B86F-4323-8C16-C147AD335079}" presName="parTrans" presStyleLbl="sibTrans2D1" presStyleIdx="6" presStyleCnt="14"/>
      <dgm:spPr/>
      <dgm:t>
        <a:bodyPr/>
        <a:lstStyle/>
        <a:p>
          <a:endParaRPr lang="ru-RU"/>
        </a:p>
      </dgm:t>
    </dgm:pt>
    <dgm:pt modelId="{0AF4730F-7A7F-41CF-AC46-C25D27858332}" type="pres">
      <dgm:prSet presAssocID="{71948BEB-B86F-4323-8C16-C147AD335079}" presName="connectorText" presStyleLbl="sibTrans2D1" presStyleIdx="6" presStyleCnt="14"/>
      <dgm:spPr/>
      <dgm:t>
        <a:bodyPr/>
        <a:lstStyle/>
        <a:p>
          <a:endParaRPr lang="ru-RU"/>
        </a:p>
      </dgm:t>
    </dgm:pt>
    <dgm:pt modelId="{FF9A87AA-C2F4-4393-8994-78B72E30774C}" type="pres">
      <dgm:prSet presAssocID="{7428558B-1D00-4788-A249-2207D7E79BB1}" presName="node" presStyleLbl="node1" presStyleIdx="6" presStyleCnt="14" custScaleX="197169" custRadScaleRad="101662" custRadScaleInc="-24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8E638-8282-46F8-86FE-0F89AC1ED564}" type="pres">
      <dgm:prSet presAssocID="{D63612D7-5264-4FDF-A7D7-79F67CE996AA}" presName="parTrans" presStyleLbl="sibTrans2D1" presStyleIdx="7" presStyleCnt="14"/>
      <dgm:spPr/>
      <dgm:t>
        <a:bodyPr/>
        <a:lstStyle/>
        <a:p>
          <a:endParaRPr lang="ru-RU"/>
        </a:p>
      </dgm:t>
    </dgm:pt>
    <dgm:pt modelId="{B81E5EE1-7DB9-48D9-B84E-1924115EC8B8}" type="pres">
      <dgm:prSet presAssocID="{D63612D7-5264-4FDF-A7D7-79F67CE996AA}" presName="connectorText" presStyleLbl="sibTrans2D1" presStyleIdx="7" presStyleCnt="14"/>
      <dgm:spPr/>
      <dgm:t>
        <a:bodyPr/>
        <a:lstStyle/>
        <a:p>
          <a:endParaRPr lang="ru-RU"/>
        </a:p>
      </dgm:t>
    </dgm:pt>
    <dgm:pt modelId="{08881C03-C1A0-4C04-8F3A-7E3804434F8D}" type="pres">
      <dgm:prSet presAssocID="{449937B5-B44E-4900-A0B0-4B3C94BBD25C}" presName="node" presStyleLbl="node1" presStyleIdx="7" presStyleCnt="14" custScaleX="197169" custRadScaleRad="97203" custRadScaleInc="1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B6EA3-2154-4723-B30B-F28FF0CA8278}" type="pres">
      <dgm:prSet presAssocID="{E55F9CC3-0A8B-4C04-A97D-06E5B704901E}" presName="parTrans" presStyleLbl="sibTrans2D1" presStyleIdx="8" presStyleCnt="14"/>
      <dgm:spPr/>
      <dgm:t>
        <a:bodyPr/>
        <a:lstStyle/>
        <a:p>
          <a:endParaRPr lang="ru-RU"/>
        </a:p>
      </dgm:t>
    </dgm:pt>
    <dgm:pt modelId="{9B88CA13-77CD-4417-A2AB-3241F4CDB24C}" type="pres">
      <dgm:prSet presAssocID="{E55F9CC3-0A8B-4C04-A97D-06E5B704901E}" presName="connectorText" presStyleLbl="sibTrans2D1" presStyleIdx="8" presStyleCnt="14"/>
      <dgm:spPr/>
      <dgm:t>
        <a:bodyPr/>
        <a:lstStyle/>
        <a:p>
          <a:endParaRPr lang="ru-RU"/>
        </a:p>
      </dgm:t>
    </dgm:pt>
    <dgm:pt modelId="{BD882467-0733-4837-9B90-A26A506724C1}" type="pres">
      <dgm:prSet presAssocID="{823BB20A-B6DD-45DA-87D4-A7216A7B9A84}" presName="node" presStyleLbl="node1" presStyleIdx="8" presStyleCnt="14" custScaleX="197169" custRadScaleRad="97487" custRadScaleInc="5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E06EF-EBD9-4298-AB9A-00BF843F7B62}" type="pres">
      <dgm:prSet presAssocID="{5803539E-BB72-44CE-B816-F3B9B5ADBE1A}" presName="parTrans" presStyleLbl="sibTrans2D1" presStyleIdx="9" presStyleCnt="14"/>
      <dgm:spPr/>
      <dgm:t>
        <a:bodyPr/>
        <a:lstStyle/>
        <a:p>
          <a:endParaRPr lang="ru-RU"/>
        </a:p>
      </dgm:t>
    </dgm:pt>
    <dgm:pt modelId="{06C28E4F-0166-43E7-8B0C-BF08C95FD831}" type="pres">
      <dgm:prSet presAssocID="{5803539E-BB72-44CE-B816-F3B9B5ADBE1A}" presName="connectorText" presStyleLbl="sibTrans2D1" presStyleIdx="9" presStyleCnt="14"/>
      <dgm:spPr/>
      <dgm:t>
        <a:bodyPr/>
        <a:lstStyle/>
        <a:p>
          <a:endParaRPr lang="ru-RU"/>
        </a:p>
      </dgm:t>
    </dgm:pt>
    <dgm:pt modelId="{10C16177-4B8E-42AE-AEC1-8882223DE833}" type="pres">
      <dgm:prSet presAssocID="{F253F77E-CBD9-4DD3-8731-E0479F210A48}" presName="node" presStyleLbl="node1" presStyleIdx="9" presStyleCnt="14" custScaleX="197169" custRadScaleRad="98280" custRadScaleInc="9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3D9D2-8C86-43EB-9042-132C2A69D1FD}" type="pres">
      <dgm:prSet presAssocID="{67C03626-5214-4D43-A73A-EAABD25420D5}" presName="parTrans" presStyleLbl="sibTrans2D1" presStyleIdx="10" presStyleCnt="14"/>
      <dgm:spPr/>
      <dgm:t>
        <a:bodyPr/>
        <a:lstStyle/>
        <a:p>
          <a:endParaRPr lang="ru-RU"/>
        </a:p>
      </dgm:t>
    </dgm:pt>
    <dgm:pt modelId="{09DE980C-DFA8-4403-AD1F-F06B1002601B}" type="pres">
      <dgm:prSet presAssocID="{67C03626-5214-4D43-A73A-EAABD25420D5}" presName="connectorText" presStyleLbl="sibTrans2D1" presStyleIdx="10" presStyleCnt="14"/>
      <dgm:spPr/>
      <dgm:t>
        <a:bodyPr/>
        <a:lstStyle/>
        <a:p>
          <a:endParaRPr lang="ru-RU"/>
        </a:p>
      </dgm:t>
    </dgm:pt>
    <dgm:pt modelId="{AE849B4B-A2E5-4E8B-9974-F3277E58E449}" type="pres">
      <dgm:prSet presAssocID="{18289B3D-944E-45A7-8250-0FF311428FE2}" presName="node" presStyleLbl="node1" presStyleIdx="10" presStyleCnt="14" custScaleX="19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E96AA-DE5A-44A8-92B4-15F37AD40BC6}" type="pres">
      <dgm:prSet presAssocID="{EAA38535-A7AD-4BD9-A155-08F5D7A529E2}" presName="parTrans" presStyleLbl="sibTrans2D1" presStyleIdx="11" presStyleCnt="14"/>
      <dgm:spPr/>
      <dgm:t>
        <a:bodyPr/>
        <a:lstStyle/>
        <a:p>
          <a:endParaRPr lang="ru-RU"/>
        </a:p>
      </dgm:t>
    </dgm:pt>
    <dgm:pt modelId="{0BEB1F5E-41F6-477F-A124-F2350684C069}" type="pres">
      <dgm:prSet presAssocID="{EAA38535-A7AD-4BD9-A155-08F5D7A529E2}" presName="connectorText" presStyleLbl="sibTrans2D1" presStyleIdx="11" presStyleCnt="14"/>
      <dgm:spPr/>
      <dgm:t>
        <a:bodyPr/>
        <a:lstStyle/>
        <a:p>
          <a:endParaRPr lang="ru-RU"/>
        </a:p>
      </dgm:t>
    </dgm:pt>
    <dgm:pt modelId="{49491E74-0A37-42F0-B5AC-87E0F95D18F2}" type="pres">
      <dgm:prSet presAssocID="{C3B41CAC-19B4-4B29-B1E3-60E612A97474}" presName="node" presStyleLbl="node1" presStyleIdx="11" presStyleCnt="14" custScaleX="197169" custRadScaleRad="100252" custRadScaleInc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290AA-24C3-41C9-A54A-016A0AD0EF9B}" type="pres">
      <dgm:prSet presAssocID="{C9ED2D98-A478-485F-A980-ED6EA758C752}" presName="parTrans" presStyleLbl="sibTrans2D1" presStyleIdx="12" presStyleCnt="14"/>
      <dgm:spPr/>
      <dgm:t>
        <a:bodyPr/>
        <a:lstStyle/>
        <a:p>
          <a:endParaRPr lang="ru-RU"/>
        </a:p>
      </dgm:t>
    </dgm:pt>
    <dgm:pt modelId="{4F769FFD-52ED-4134-BE4A-44E8B7EDBBEB}" type="pres">
      <dgm:prSet presAssocID="{C9ED2D98-A478-485F-A980-ED6EA758C752}" presName="connectorText" presStyleLbl="sibTrans2D1" presStyleIdx="12" presStyleCnt="14"/>
      <dgm:spPr/>
      <dgm:t>
        <a:bodyPr/>
        <a:lstStyle/>
        <a:p>
          <a:endParaRPr lang="ru-RU"/>
        </a:p>
      </dgm:t>
    </dgm:pt>
    <dgm:pt modelId="{F5935B03-2C81-4358-99EF-CD961FB496F0}" type="pres">
      <dgm:prSet presAssocID="{FCB1BD25-677A-4A77-AA84-F6E5CA3B5B47}" presName="node" presStyleLbl="node1" presStyleIdx="12" presStyleCnt="14" custScaleX="197169" custRadScaleRad="100202" custRadScaleInc="-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CD8AE-91C9-4C55-AF5A-A8E3B45182E1}" type="pres">
      <dgm:prSet presAssocID="{9B6D50D1-495B-4E2E-AD00-6E0944A0CC44}" presName="parTrans" presStyleLbl="sibTrans2D1" presStyleIdx="13" presStyleCnt="14"/>
      <dgm:spPr/>
      <dgm:t>
        <a:bodyPr/>
        <a:lstStyle/>
        <a:p>
          <a:endParaRPr lang="ru-RU"/>
        </a:p>
      </dgm:t>
    </dgm:pt>
    <dgm:pt modelId="{6B95185B-A899-4A20-B865-5E481DA51521}" type="pres">
      <dgm:prSet presAssocID="{9B6D50D1-495B-4E2E-AD00-6E0944A0CC44}" presName="connectorText" presStyleLbl="sibTrans2D1" presStyleIdx="13" presStyleCnt="14"/>
      <dgm:spPr/>
      <dgm:t>
        <a:bodyPr/>
        <a:lstStyle/>
        <a:p>
          <a:endParaRPr lang="ru-RU"/>
        </a:p>
      </dgm:t>
    </dgm:pt>
    <dgm:pt modelId="{CB37660C-AD3C-456C-8B96-561D3A063B72}" type="pres">
      <dgm:prSet presAssocID="{88E6B228-87F8-442A-B0A9-1D2CDF9FC814}" presName="node" presStyleLbl="node1" presStyleIdx="13" presStyleCnt="14" custScaleX="197169" custRadScaleRad="100112" custRadScaleInc="-1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03BF50-0BE6-4371-97B8-2397C4830D4B}" type="presOf" srcId="{67C03626-5214-4D43-A73A-EAABD25420D5}" destId="{1613D9D2-8C86-43EB-9042-132C2A69D1FD}" srcOrd="0" destOrd="0" presId="urn:microsoft.com/office/officeart/2005/8/layout/radial5"/>
    <dgm:cxn modelId="{658AF044-AF21-4DCF-84F2-37E68C20E44A}" type="presOf" srcId="{E55F9CC3-0A8B-4C04-A97D-06E5B704901E}" destId="{162B6EA3-2154-4723-B30B-F28FF0CA8278}" srcOrd="0" destOrd="0" presId="urn:microsoft.com/office/officeart/2005/8/layout/radial5"/>
    <dgm:cxn modelId="{058EFBA6-29F7-46B7-A92B-D2BA736BE20D}" type="presOf" srcId="{FCB1BD25-677A-4A77-AA84-F6E5CA3B5B47}" destId="{F5935B03-2C81-4358-99EF-CD961FB496F0}" srcOrd="0" destOrd="0" presId="urn:microsoft.com/office/officeart/2005/8/layout/radial5"/>
    <dgm:cxn modelId="{28BD9B92-274E-43BC-904D-DA28559C07DA}" type="presOf" srcId="{E55F9CC3-0A8B-4C04-A97D-06E5B704901E}" destId="{9B88CA13-77CD-4417-A2AB-3241F4CDB24C}" srcOrd="1" destOrd="0" presId="urn:microsoft.com/office/officeart/2005/8/layout/radial5"/>
    <dgm:cxn modelId="{C735BB78-CAA3-4579-9073-24EF3BB80933}" type="presOf" srcId="{9A0AB39F-0F7F-4FB0-8EFD-FDFD0043BD79}" destId="{4BD85868-8C3B-4687-B5E2-67496F7A5D89}" srcOrd="0" destOrd="0" presId="urn:microsoft.com/office/officeart/2005/8/layout/radial5"/>
    <dgm:cxn modelId="{C58C0F85-D513-42DE-893B-450A838ECF27}" type="presOf" srcId="{CCB75D10-F49B-4DA9-8D1F-B044F48398A2}" destId="{508DC3C5-FD46-4886-9B9A-7252A42D1F73}" srcOrd="0" destOrd="0" presId="urn:microsoft.com/office/officeart/2005/8/layout/radial5"/>
    <dgm:cxn modelId="{C4C977C6-DA8B-4683-A2E4-C6E3F7339131}" srcId="{39B77EC3-576F-4F60-946A-76444EDED600}" destId="{3BDB57D2-DD20-4733-ABEA-BE5CAB6E4DF7}" srcOrd="3" destOrd="0" parTransId="{9A0AB39F-0F7F-4FB0-8EFD-FDFD0043BD79}" sibTransId="{BCF59D86-8728-4885-913E-225485FB25A1}"/>
    <dgm:cxn modelId="{169E06D3-76C9-4CCD-88C6-2706AFF988B2}" type="presOf" srcId="{38FE6F5B-C5CF-4877-ADA4-657E19A3720B}" destId="{5FC7629C-A507-4522-BC7E-930FB1E31470}" srcOrd="0" destOrd="0" presId="urn:microsoft.com/office/officeart/2005/8/layout/radial5"/>
    <dgm:cxn modelId="{57052F67-7ACC-4207-AF76-2E2828C02F44}" type="presOf" srcId="{D63612D7-5264-4FDF-A7D7-79F67CE996AA}" destId="{A888E638-8282-46F8-86FE-0F89AC1ED564}" srcOrd="0" destOrd="0" presId="urn:microsoft.com/office/officeart/2005/8/layout/radial5"/>
    <dgm:cxn modelId="{384D8E04-6227-4E4A-9753-E364CD6395B2}" type="presOf" srcId="{EAA38535-A7AD-4BD9-A155-08F5D7A529E2}" destId="{4ACE96AA-DE5A-44A8-92B4-15F37AD40BC6}" srcOrd="0" destOrd="0" presId="urn:microsoft.com/office/officeart/2005/8/layout/radial5"/>
    <dgm:cxn modelId="{04A56D08-143B-46EB-BD56-160AE7BEAD1B}" type="presOf" srcId="{88E6B228-87F8-442A-B0A9-1D2CDF9FC814}" destId="{CB37660C-AD3C-456C-8B96-561D3A063B72}" srcOrd="0" destOrd="0" presId="urn:microsoft.com/office/officeart/2005/8/layout/radial5"/>
    <dgm:cxn modelId="{5BED3F07-4FA9-4FA1-9B41-7AEB35AD2AF9}" type="presOf" srcId="{39B77EC3-576F-4F60-946A-76444EDED600}" destId="{D6878B20-C803-4A29-937B-4AB122E8247A}" srcOrd="0" destOrd="0" presId="urn:microsoft.com/office/officeart/2005/8/layout/radial5"/>
    <dgm:cxn modelId="{9E483022-6E8B-4910-8455-958FA63A7AD7}" srcId="{39B77EC3-576F-4F60-946A-76444EDED600}" destId="{33527BDF-4F82-444C-9380-1A0BA3F717F3}" srcOrd="1" destOrd="0" parTransId="{A9F7B9CB-D5F2-4E16-98BC-1845966E8738}" sibTransId="{02D84585-551C-42C8-8161-2C4063A42811}"/>
    <dgm:cxn modelId="{32D678BA-7040-4254-9931-10C752E707A3}" type="presOf" srcId="{71948BEB-B86F-4323-8C16-C147AD335079}" destId="{3CB2F280-0032-4D92-BF25-0E1CE4687E7C}" srcOrd="0" destOrd="0" presId="urn:microsoft.com/office/officeart/2005/8/layout/radial5"/>
    <dgm:cxn modelId="{0387B3FD-7675-4DD8-A061-918811372C18}" type="presOf" srcId="{E3655E37-C5B4-43F9-B758-B4AEB0985E86}" destId="{3E63484F-24F6-40F9-B17F-2270C303E678}" srcOrd="1" destOrd="0" presId="urn:microsoft.com/office/officeart/2005/8/layout/radial5"/>
    <dgm:cxn modelId="{14A947C8-EA28-486B-98F4-C38F29AD98BE}" type="presOf" srcId="{7FE8840E-6B24-43A3-B96A-8429BBEF2A3A}" destId="{70C42C07-B3C4-4C57-94CC-517873ACD4DB}" srcOrd="1" destOrd="0" presId="urn:microsoft.com/office/officeart/2005/8/layout/radial5"/>
    <dgm:cxn modelId="{78C83C3D-32F3-4C64-A009-55C2F5F0F48D}" type="presOf" srcId="{5803539E-BB72-44CE-B816-F3B9B5ADBE1A}" destId="{06C28E4F-0166-43E7-8B0C-BF08C95FD831}" srcOrd="1" destOrd="0" presId="urn:microsoft.com/office/officeart/2005/8/layout/radial5"/>
    <dgm:cxn modelId="{FAB54B54-87FD-4063-848C-9B1515D87FDE}" type="presOf" srcId="{A7FDB174-06D2-492E-ABE4-2A9DFBB3C75E}" destId="{43669B73-FFC2-4362-BFEC-FEA542C6ABE2}" srcOrd="0" destOrd="0" presId="urn:microsoft.com/office/officeart/2005/8/layout/radial5"/>
    <dgm:cxn modelId="{BAAE9DCE-F333-4EBE-B587-9F20F5F46C84}" type="presOf" srcId="{449937B5-B44E-4900-A0B0-4B3C94BBD25C}" destId="{08881C03-C1A0-4C04-8F3A-7E3804434F8D}" srcOrd="0" destOrd="0" presId="urn:microsoft.com/office/officeart/2005/8/layout/radial5"/>
    <dgm:cxn modelId="{E53A8201-2DC9-4224-99BD-F5C284CC6672}" type="presOf" srcId="{67C03626-5214-4D43-A73A-EAABD25420D5}" destId="{09DE980C-DFA8-4403-AD1F-F06B1002601B}" srcOrd="1" destOrd="0" presId="urn:microsoft.com/office/officeart/2005/8/layout/radial5"/>
    <dgm:cxn modelId="{EAA1345A-B5BE-4017-9FBA-108A309CD016}" type="presOf" srcId="{18289B3D-944E-45A7-8250-0FF311428FE2}" destId="{AE849B4B-A2E5-4E8B-9974-F3277E58E449}" srcOrd="0" destOrd="0" presId="urn:microsoft.com/office/officeart/2005/8/layout/radial5"/>
    <dgm:cxn modelId="{2D6A0982-EFD0-49A9-BD99-B37E7B8559E1}" srcId="{39B77EC3-576F-4F60-946A-76444EDED600}" destId="{9A8FAE04-9821-4008-8ECB-4BA0A930A6AF}" srcOrd="0" destOrd="0" parTransId="{EB31F548-510D-4526-B7FC-F81468C62B1F}" sibTransId="{C7C74A84-B1A1-4A01-8B9A-3F657D8C8A0D}"/>
    <dgm:cxn modelId="{0BE3E5F1-871A-435D-8D9D-936FCCAE3C14}" type="presOf" srcId="{8D941CA8-F989-49CA-A0E9-AFA2AD8DB429}" destId="{F39A515D-3352-4AD7-B6B9-84944A08B5B7}" srcOrd="1" destOrd="0" presId="urn:microsoft.com/office/officeart/2005/8/layout/radial5"/>
    <dgm:cxn modelId="{D2E9825E-5D21-4EFD-979F-5D0B5A119A30}" type="presOf" srcId="{3BDB57D2-DD20-4733-ABEA-BE5CAB6E4DF7}" destId="{B9D608C3-322C-4693-8F32-07C735B86D7A}" srcOrd="0" destOrd="0" presId="urn:microsoft.com/office/officeart/2005/8/layout/radial5"/>
    <dgm:cxn modelId="{2CC5597E-84AD-43FD-A4DA-73F415F5136D}" type="presOf" srcId="{C9ED2D98-A478-485F-A980-ED6EA758C752}" destId="{4E4290AA-24C3-41C9-A54A-016A0AD0EF9B}" srcOrd="0" destOrd="0" presId="urn:microsoft.com/office/officeart/2005/8/layout/radial5"/>
    <dgm:cxn modelId="{58B8C478-C5F9-4AEF-B04B-78A413F63C3F}" type="presOf" srcId="{7428558B-1D00-4788-A249-2207D7E79BB1}" destId="{FF9A87AA-C2F4-4393-8994-78B72E30774C}" srcOrd="0" destOrd="0" presId="urn:microsoft.com/office/officeart/2005/8/layout/radial5"/>
    <dgm:cxn modelId="{2EAC0009-45CC-49C6-9A13-874207363DE3}" type="presOf" srcId="{EB31F548-510D-4526-B7FC-F81468C62B1F}" destId="{A3AFC9E3-265F-4458-91D8-13550ED83778}" srcOrd="0" destOrd="0" presId="urn:microsoft.com/office/officeart/2005/8/layout/radial5"/>
    <dgm:cxn modelId="{46FADE50-E63A-4F28-867B-9FB68FAA994C}" type="presOf" srcId="{EB31F548-510D-4526-B7FC-F81468C62B1F}" destId="{A74C2AD7-61EF-42F8-897A-B2CF570DB9BF}" srcOrd="1" destOrd="0" presId="urn:microsoft.com/office/officeart/2005/8/layout/radial5"/>
    <dgm:cxn modelId="{0A33FF15-B518-49C8-ACD7-CF5BA7434EB6}" type="presOf" srcId="{A9F7B9CB-D5F2-4E16-98BC-1845966E8738}" destId="{C64A2738-B2CA-4E19-8DA8-D5190615C3B4}" srcOrd="0" destOrd="0" presId="urn:microsoft.com/office/officeart/2005/8/layout/radial5"/>
    <dgm:cxn modelId="{2CF61D38-33F3-4008-B5D0-627B6C886F7A}" srcId="{39B77EC3-576F-4F60-946A-76444EDED600}" destId="{18289B3D-944E-45A7-8250-0FF311428FE2}" srcOrd="10" destOrd="0" parTransId="{67C03626-5214-4D43-A73A-EAABD25420D5}" sibTransId="{746AE97E-BBD7-46EC-8541-7B457912393C}"/>
    <dgm:cxn modelId="{FE8560DC-A02B-457D-ADC8-4209145DE49C}" type="presOf" srcId="{7FE8840E-6B24-43A3-B96A-8429BBEF2A3A}" destId="{E94AED14-3023-433B-A377-D1E940F704EC}" srcOrd="0" destOrd="0" presId="urn:microsoft.com/office/officeart/2005/8/layout/radial5"/>
    <dgm:cxn modelId="{BA70B4AE-D9B1-4D5E-9BBB-0136153C0B0E}" srcId="{39B77EC3-576F-4F60-946A-76444EDED600}" destId="{7428558B-1D00-4788-A249-2207D7E79BB1}" srcOrd="6" destOrd="0" parTransId="{71948BEB-B86F-4323-8C16-C147AD335079}" sibTransId="{90F24185-F818-46B9-9D0A-8B4EE35C16AA}"/>
    <dgm:cxn modelId="{DFA55A65-3684-4710-A4CA-0FE7E8F51C59}" type="presOf" srcId="{9B6D50D1-495B-4E2E-AD00-6E0944A0CC44}" destId="{6B95185B-A899-4A20-B865-5E481DA51521}" srcOrd="1" destOrd="0" presId="urn:microsoft.com/office/officeart/2005/8/layout/radial5"/>
    <dgm:cxn modelId="{872020B8-AF9F-4679-A54E-6B533FAD0F14}" srcId="{39B77EC3-576F-4F60-946A-76444EDED600}" destId="{449937B5-B44E-4900-A0B0-4B3C94BBD25C}" srcOrd="7" destOrd="0" parTransId="{D63612D7-5264-4FDF-A7D7-79F67CE996AA}" sibTransId="{499E5B1C-60C0-498F-95BA-4954EC73128B}"/>
    <dgm:cxn modelId="{2DFEC1CA-4B52-4E7B-A6CC-369CFB46B833}" srcId="{39B77EC3-576F-4F60-946A-76444EDED600}" destId="{CAA64198-8A4F-4FD4-B332-6C07F2576A58}" srcOrd="5" destOrd="0" parTransId="{8D941CA8-F989-49CA-A0E9-AFA2AD8DB429}" sibTransId="{5F219DF0-97A0-4BD2-A976-BC0739E8C510}"/>
    <dgm:cxn modelId="{BEB7229A-F9F2-4071-A8F0-67A76849A3A0}" type="presOf" srcId="{9A8FAE04-9821-4008-8ECB-4BA0A930A6AF}" destId="{ADC8C48A-356D-432F-AB10-28E1F76AF3BF}" srcOrd="0" destOrd="0" presId="urn:microsoft.com/office/officeart/2005/8/layout/radial5"/>
    <dgm:cxn modelId="{9A729C61-9773-4754-BFC8-87EB14C4E1B3}" type="presOf" srcId="{71948BEB-B86F-4323-8C16-C147AD335079}" destId="{0AF4730F-7A7F-41CF-AC46-C25D27858332}" srcOrd="1" destOrd="0" presId="urn:microsoft.com/office/officeart/2005/8/layout/radial5"/>
    <dgm:cxn modelId="{337CAD57-3DF9-4F41-9417-E8C006564E40}" srcId="{CCB75D10-F49B-4DA9-8D1F-B044F48398A2}" destId="{39B77EC3-576F-4F60-946A-76444EDED600}" srcOrd="0" destOrd="0" parTransId="{A3B49F33-0841-402B-9240-7C6432D2319C}" sibTransId="{3EFE7803-21B6-4AEE-B031-D0095758AFE7}"/>
    <dgm:cxn modelId="{3BA1A991-F2DC-43C5-ACB9-8475A86841D6}" type="presOf" srcId="{EAA38535-A7AD-4BD9-A155-08F5D7A529E2}" destId="{0BEB1F5E-41F6-477F-A124-F2350684C069}" srcOrd="1" destOrd="0" presId="urn:microsoft.com/office/officeart/2005/8/layout/radial5"/>
    <dgm:cxn modelId="{8DB35AD3-0743-4F61-A0D9-9472E43AE766}" srcId="{39B77EC3-576F-4F60-946A-76444EDED600}" destId="{FCB1BD25-677A-4A77-AA84-F6E5CA3B5B47}" srcOrd="12" destOrd="0" parTransId="{C9ED2D98-A478-485F-A980-ED6EA758C752}" sibTransId="{CEAB4E20-10C3-47F7-BD0F-0F36FBE49CC9}"/>
    <dgm:cxn modelId="{F2E5FD15-66AC-4AB2-99D3-BE7692364938}" type="presOf" srcId="{C3B41CAC-19B4-4B29-B1E3-60E612A97474}" destId="{49491E74-0A37-42F0-B5AC-87E0F95D18F2}" srcOrd="0" destOrd="0" presId="urn:microsoft.com/office/officeart/2005/8/layout/radial5"/>
    <dgm:cxn modelId="{DD5C4AD2-331B-4481-92F8-AC8E83B391FA}" srcId="{39B77EC3-576F-4F60-946A-76444EDED600}" destId="{A7FDB174-06D2-492E-ABE4-2A9DFBB3C75E}" srcOrd="2" destOrd="0" parTransId="{7FE8840E-6B24-43A3-B96A-8429BBEF2A3A}" sibTransId="{8A0CD4CA-788A-44F5-B9FE-3A180EAEB62C}"/>
    <dgm:cxn modelId="{E7E504E7-ADD8-4357-A6D8-7BBC0925E818}" type="presOf" srcId="{D63612D7-5264-4FDF-A7D7-79F67CE996AA}" destId="{B81E5EE1-7DB9-48D9-B84E-1924115EC8B8}" srcOrd="1" destOrd="0" presId="urn:microsoft.com/office/officeart/2005/8/layout/radial5"/>
    <dgm:cxn modelId="{08AD5A24-0285-4942-A143-B3E1EE6F552F}" type="presOf" srcId="{9A0AB39F-0F7F-4FB0-8EFD-FDFD0043BD79}" destId="{EE21138B-DD76-4B18-B879-154127FF5D8B}" srcOrd="1" destOrd="0" presId="urn:microsoft.com/office/officeart/2005/8/layout/radial5"/>
    <dgm:cxn modelId="{B73D12F9-D01A-4A93-9748-681E54DBBD19}" type="presOf" srcId="{F253F77E-CBD9-4DD3-8731-E0479F210A48}" destId="{10C16177-4B8E-42AE-AEC1-8882223DE833}" srcOrd="0" destOrd="0" presId="urn:microsoft.com/office/officeart/2005/8/layout/radial5"/>
    <dgm:cxn modelId="{AD952446-F10C-418C-AB1E-EE792763C1D6}" type="presOf" srcId="{CAA64198-8A4F-4FD4-B332-6C07F2576A58}" destId="{1E78F941-26EB-4478-BE9D-DDEE5A5194D9}" srcOrd="0" destOrd="0" presId="urn:microsoft.com/office/officeart/2005/8/layout/radial5"/>
    <dgm:cxn modelId="{C2357AF4-24DF-408C-B3D0-D2EADA01F74C}" srcId="{39B77EC3-576F-4F60-946A-76444EDED600}" destId="{88E6B228-87F8-442A-B0A9-1D2CDF9FC814}" srcOrd="13" destOrd="0" parTransId="{9B6D50D1-495B-4E2E-AD00-6E0944A0CC44}" sibTransId="{BF2C1454-DC45-493A-9A20-F20C0D50062C}"/>
    <dgm:cxn modelId="{718A0F86-6032-47B8-9B18-BA51F6B29697}" srcId="{39B77EC3-576F-4F60-946A-76444EDED600}" destId="{C3B41CAC-19B4-4B29-B1E3-60E612A97474}" srcOrd="11" destOrd="0" parTransId="{EAA38535-A7AD-4BD9-A155-08F5D7A529E2}" sibTransId="{80EAEFA7-B789-4DE9-BD5C-E9083979C54B}"/>
    <dgm:cxn modelId="{EEC21E98-78C0-4032-A01F-DE813A6B45C4}" type="presOf" srcId="{E3655E37-C5B4-43F9-B758-B4AEB0985E86}" destId="{C70D785A-3F99-482D-B313-E500E04AE9AE}" srcOrd="0" destOrd="0" presId="urn:microsoft.com/office/officeart/2005/8/layout/radial5"/>
    <dgm:cxn modelId="{4E131576-FC4B-412B-A70E-D7DB786BE8D2}" type="presOf" srcId="{8D941CA8-F989-49CA-A0E9-AFA2AD8DB429}" destId="{3AEA77FF-0A63-4988-9F88-4E8A2FFCCCA5}" srcOrd="0" destOrd="0" presId="urn:microsoft.com/office/officeart/2005/8/layout/radial5"/>
    <dgm:cxn modelId="{B83BBBAF-98C9-4546-A440-4CC9C01A53FC}" type="presOf" srcId="{5803539E-BB72-44CE-B816-F3B9B5ADBE1A}" destId="{A56E06EF-EBD9-4298-AB9A-00BF843F7B62}" srcOrd="0" destOrd="0" presId="urn:microsoft.com/office/officeart/2005/8/layout/radial5"/>
    <dgm:cxn modelId="{A0A09BA0-BBED-40FD-9919-D4529F2657BC}" type="presOf" srcId="{A9F7B9CB-D5F2-4E16-98BC-1845966E8738}" destId="{167B23C0-C562-490A-832A-3EAA08DFD9D2}" srcOrd="1" destOrd="0" presId="urn:microsoft.com/office/officeart/2005/8/layout/radial5"/>
    <dgm:cxn modelId="{8A06FB02-733B-424D-8772-41502BB603BA}" srcId="{39B77EC3-576F-4F60-946A-76444EDED600}" destId="{F253F77E-CBD9-4DD3-8731-E0479F210A48}" srcOrd="9" destOrd="0" parTransId="{5803539E-BB72-44CE-B816-F3B9B5ADBE1A}" sibTransId="{8FA64E97-8F6E-4B96-BCD7-D7C08B3689A5}"/>
    <dgm:cxn modelId="{3DE95827-F8DC-4069-92C0-AC7D5130A443}" type="presOf" srcId="{33527BDF-4F82-444C-9380-1A0BA3F717F3}" destId="{3863CFC7-DB68-496D-8910-250C355D3B6D}" srcOrd="0" destOrd="0" presId="urn:microsoft.com/office/officeart/2005/8/layout/radial5"/>
    <dgm:cxn modelId="{4A426DB5-CCB5-46DB-A04C-2E92563F4B65}" type="presOf" srcId="{9B6D50D1-495B-4E2E-AD00-6E0944A0CC44}" destId="{08ACD8AE-91C9-4C55-AF5A-A8E3B45182E1}" srcOrd="0" destOrd="0" presId="urn:microsoft.com/office/officeart/2005/8/layout/radial5"/>
    <dgm:cxn modelId="{BB25C0FB-9BA7-4C09-9A48-7B7E4819C4FD}" srcId="{39B77EC3-576F-4F60-946A-76444EDED600}" destId="{38FE6F5B-C5CF-4877-ADA4-657E19A3720B}" srcOrd="4" destOrd="0" parTransId="{E3655E37-C5B4-43F9-B758-B4AEB0985E86}" sibTransId="{525F8E8B-4074-4A9E-B7CE-E9CBA872CD0E}"/>
    <dgm:cxn modelId="{A46637C3-0C78-46F9-B9FE-3B5F429F4A0E}" type="presOf" srcId="{823BB20A-B6DD-45DA-87D4-A7216A7B9A84}" destId="{BD882467-0733-4837-9B90-A26A506724C1}" srcOrd="0" destOrd="0" presId="urn:microsoft.com/office/officeart/2005/8/layout/radial5"/>
    <dgm:cxn modelId="{C54A33B4-A4FA-45C4-82E1-60BC8C1DFABA}" srcId="{39B77EC3-576F-4F60-946A-76444EDED600}" destId="{823BB20A-B6DD-45DA-87D4-A7216A7B9A84}" srcOrd="8" destOrd="0" parTransId="{E55F9CC3-0A8B-4C04-A97D-06E5B704901E}" sibTransId="{9FDABF40-687E-4531-AE7C-C86DADAC2101}"/>
    <dgm:cxn modelId="{6895688D-AE22-4CD8-8138-B018EA182628}" type="presOf" srcId="{C9ED2D98-A478-485F-A980-ED6EA758C752}" destId="{4F769FFD-52ED-4134-BE4A-44E8B7EDBBEB}" srcOrd="1" destOrd="0" presId="urn:microsoft.com/office/officeart/2005/8/layout/radial5"/>
    <dgm:cxn modelId="{CB1771F1-8FD5-4A6E-B051-FE36D64E648C}" type="presParOf" srcId="{508DC3C5-FD46-4886-9B9A-7252A42D1F73}" destId="{D6878B20-C803-4A29-937B-4AB122E8247A}" srcOrd="0" destOrd="0" presId="urn:microsoft.com/office/officeart/2005/8/layout/radial5"/>
    <dgm:cxn modelId="{619E2FBD-AAD7-4A60-AC6C-B9EE2E686123}" type="presParOf" srcId="{508DC3C5-FD46-4886-9B9A-7252A42D1F73}" destId="{A3AFC9E3-265F-4458-91D8-13550ED83778}" srcOrd="1" destOrd="0" presId="urn:microsoft.com/office/officeart/2005/8/layout/radial5"/>
    <dgm:cxn modelId="{2324ADA1-69DC-4050-B15A-318C844C49C2}" type="presParOf" srcId="{A3AFC9E3-265F-4458-91D8-13550ED83778}" destId="{A74C2AD7-61EF-42F8-897A-B2CF570DB9BF}" srcOrd="0" destOrd="0" presId="urn:microsoft.com/office/officeart/2005/8/layout/radial5"/>
    <dgm:cxn modelId="{72C33D26-71D6-4F8F-B08C-921BE3BA3220}" type="presParOf" srcId="{508DC3C5-FD46-4886-9B9A-7252A42D1F73}" destId="{ADC8C48A-356D-432F-AB10-28E1F76AF3BF}" srcOrd="2" destOrd="0" presId="urn:microsoft.com/office/officeart/2005/8/layout/radial5"/>
    <dgm:cxn modelId="{0BAAFABB-B98A-44C8-AB96-2510C8DFE289}" type="presParOf" srcId="{508DC3C5-FD46-4886-9B9A-7252A42D1F73}" destId="{C64A2738-B2CA-4E19-8DA8-D5190615C3B4}" srcOrd="3" destOrd="0" presId="urn:microsoft.com/office/officeart/2005/8/layout/radial5"/>
    <dgm:cxn modelId="{A92615B9-6253-440F-B7D4-DD6CA5C68A73}" type="presParOf" srcId="{C64A2738-B2CA-4E19-8DA8-D5190615C3B4}" destId="{167B23C0-C562-490A-832A-3EAA08DFD9D2}" srcOrd="0" destOrd="0" presId="urn:microsoft.com/office/officeart/2005/8/layout/radial5"/>
    <dgm:cxn modelId="{EECA82D6-8B86-476F-860B-027B7CA0DCE7}" type="presParOf" srcId="{508DC3C5-FD46-4886-9B9A-7252A42D1F73}" destId="{3863CFC7-DB68-496D-8910-250C355D3B6D}" srcOrd="4" destOrd="0" presId="urn:microsoft.com/office/officeart/2005/8/layout/radial5"/>
    <dgm:cxn modelId="{22401704-8EE9-4078-A7AD-7DBB73D1926A}" type="presParOf" srcId="{508DC3C5-FD46-4886-9B9A-7252A42D1F73}" destId="{E94AED14-3023-433B-A377-D1E940F704EC}" srcOrd="5" destOrd="0" presId="urn:microsoft.com/office/officeart/2005/8/layout/radial5"/>
    <dgm:cxn modelId="{3A73B4E9-1DBE-4CBA-A4CD-0F1279C2C4F2}" type="presParOf" srcId="{E94AED14-3023-433B-A377-D1E940F704EC}" destId="{70C42C07-B3C4-4C57-94CC-517873ACD4DB}" srcOrd="0" destOrd="0" presId="urn:microsoft.com/office/officeart/2005/8/layout/radial5"/>
    <dgm:cxn modelId="{41ACE2B5-F1E9-4431-8E5B-3388F161FEBB}" type="presParOf" srcId="{508DC3C5-FD46-4886-9B9A-7252A42D1F73}" destId="{43669B73-FFC2-4362-BFEC-FEA542C6ABE2}" srcOrd="6" destOrd="0" presId="urn:microsoft.com/office/officeart/2005/8/layout/radial5"/>
    <dgm:cxn modelId="{8BCD4C0E-77B2-4BD2-80D5-F3CBE90B6B6E}" type="presParOf" srcId="{508DC3C5-FD46-4886-9B9A-7252A42D1F73}" destId="{4BD85868-8C3B-4687-B5E2-67496F7A5D89}" srcOrd="7" destOrd="0" presId="urn:microsoft.com/office/officeart/2005/8/layout/radial5"/>
    <dgm:cxn modelId="{F6963FBE-76CE-48E3-AA49-7BA595E65626}" type="presParOf" srcId="{4BD85868-8C3B-4687-B5E2-67496F7A5D89}" destId="{EE21138B-DD76-4B18-B879-154127FF5D8B}" srcOrd="0" destOrd="0" presId="urn:microsoft.com/office/officeart/2005/8/layout/radial5"/>
    <dgm:cxn modelId="{543C12AF-ED5E-4559-A516-8BB97CD5B173}" type="presParOf" srcId="{508DC3C5-FD46-4886-9B9A-7252A42D1F73}" destId="{B9D608C3-322C-4693-8F32-07C735B86D7A}" srcOrd="8" destOrd="0" presId="urn:microsoft.com/office/officeart/2005/8/layout/radial5"/>
    <dgm:cxn modelId="{636EDD2B-618F-4546-97FF-6E827999199F}" type="presParOf" srcId="{508DC3C5-FD46-4886-9B9A-7252A42D1F73}" destId="{C70D785A-3F99-482D-B313-E500E04AE9AE}" srcOrd="9" destOrd="0" presId="urn:microsoft.com/office/officeart/2005/8/layout/radial5"/>
    <dgm:cxn modelId="{373D5A6E-6E03-4F83-ADAF-A496ECCBBD11}" type="presParOf" srcId="{C70D785A-3F99-482D-B313-E500E04AE9AE}" destId="{3E63484F-24F6-40F9-B17F-2270C303E678}" srcOrd="0" destOrd="0" presId="urn:microsoft.com/office/officeart/2005/8/layout/radial5"/>
    <dgm:cxn modelId="{2397BF79-10B7-4536-8F25-A9F7E71F2062}" type="presParOf" srcId="{508DC3C5-FD46-4886-9B9A-7252A42D1F73}" destId="{5FC7629C-A507-4522-BC7E-930FB1E31470}" srcOrd="10" destOrd="0" presId="urn:microsoft.com/office/officeart/2005/8/layout/radial5"/>
    <dgm:cxn modelId="{2A73524F-FF11-46DF-A746-0B75FE9F82ED}" type="presParOf" srcId="{508DC3C5-FD46-4886-9B9A-7252A42D1F73}" destId="{3AEA77FF-0A63-4988-9F88-4E8A2FFCCCA5}" srcOrd="11" destOrd="0" presId="urn:microsoft.com/office/officeart/2005/8/layout/radial5"/>
    <dgm:cxn modelId="{2752A6F3-36BE-4A65-BF0E-3171C267F4F1}" type="presParOf" srcId="{3AEA77FF-0A63-4988-9F88-4E8A2FFCCCA5}" destId="{F39A515D-3352-4AD7-B6B9-84944A08B5B7}" srcOrd="0" destOrd="0" presId="urn:microsoft.com/office/officeart/2005/8/layout/radial5"/>
    <dgm:cxn modelId="{A84BCA95-C289-4817-981F-607190C24A3F}" type="presParOf" srcId="{508DC3C5-FD46-4886-9B9A-7252A42D1F73}" destId="{1E78F941-26EB-4478-BE9D-DDEE5A5194D9}" srcOrd="12" destOrd="0" presId="urn:microsoft.com/office/officeart/2005/8/layout/radial5"/>
    <dgm:cxn modelId="{1E54E431-B7B4-47D6-AC15-4A68BF49FA19}" type="presParOf" srcId="{508DC3C5-FD46-4886-9B9A-7252A42D1F73}" destId="{3CB2F280-0032-4D92-BF25-0E1CE4687E7C}" srcOrd="13" destOrd="0" presId="urn:microsoft.com/office/officeart/2005/8/layout/radial5"/>
    <dgm:cxn modelId="{06B656F0-F90C-4E5E-9480-61F5444BF52E}" type="presParOf" srcId="{3CB2F280-0032-4D92-BF25-0E1CE4687E7C}" destId="{0AF4730F-7A7F-41CF-AC46-C25D27858332}" srcOrd="0" destOrd="0" presId="urn:microsoft.com/office/officeart/2005/8/layout/radial5"/>
    <dgm:cxn modelId="{E4905397-A197-449B-B65D-C006720E82E8}" type="presParOf" srcId="{508DC3C5-FD46-4886-9B9A-7252A42D1F73}" destId="{FF9A87AA-C2F4-4393-8994-78B72E30774C}" srcOrd="14" destOrd="0" presId="urn:microsoft.com/office/officeart/2005/8/layout/radial5"/>
    <dgm:cxn modelId="{E8B717B9-0381-48DF-8312-4F7172D440CD}" type="presParOf" srcId="{508DC3C5-FD46-4886-9B9A-7252A42D1F73}" destId="{A888E638-8282-46F8-86FE-0F89AC1ED564}" srcOrd="15" destOrd="0" presId="urn:microsoft.com/office/officeart/2005/8/layout/radial5"/>
    <dgm:cxn modelId="{5D1B0E64-BAE5-4487-B1F8-62950BFBF136}" type="presParOf" srcId="{A888E638-8282-46F8-86FE-0F89AC1ED564}" destId="{B81E5EE1-7DB9-48D9-B84E-1924115EC8B8}" srcOrd="0" destOrd="0" presId="urn:microsoft.com/office/officeart/2005/8/layout/radial5"/>
    <dgm:cxn modelId="{C9256532-BFC5-4581-8FFB-E75865F12D59}" type="presParOf" srcId="{508DC3C5-FD46-4886-9B9A-7252A42D1F73}" destId="{08881C03-C1A0-4C04-8F3A-7E3804434F8D}" srcOrd="16" destOrd="0" presId="urn:microsoft.com/office/officeart/2005/8/layout/radial5"/>
    <dgm:cxn modelId="{E26553A8-E047-42D3-8299-9A6E5272AA96}" type="presParOf" srcId="{508DC3C5-FD46-4886-9B9A-7252A42D1F73}" destId="{162B6EA3-2154-4723-B30B-F28FF0CA8278}" srcOrd="17" destOrd="0" presId="urn:microsoft.com/office/officeart/2005/8/layout/radial5"/>
    <dgm:cxn modelId="{7E9A8A42-492E-4B5D-A456-101047CE70C8}" type="presParOf" srcId="{162B6EA3-2154-4723-B30B-F28FF0CA8278}" destId="{9B88CA13-77CD-4417-A2AB-3241F4CDB24C}" srcOrd="0" destOrd="0" presId="urn:microsoft.com/office/officeart/2005/8/layout/radial5"/>
    <dgm:cxn modelId="{DF0569FB-5F37-4097-B5FB-E94E8F0EE433}" type="presParOf" srcId="{508DC3C5-FD46-4886-9B9A-7252A42D1F73}" destId="{BD882467-0733-4837-9B90-A26A506724C1}" srcOrd="18" destOrd="0" presId="urn:microsoft.com/office/officeart/2005/8/layout/radial5"/>
    <dgm:cxn modelId="{3C43C5CA-36E0-4C29-BA8C-3CD591095D27}" type="presParOf" srcId="{508DC3C5-FD46-4886-9B9A-7252A42D1F73}" destId="{A56E06EF-EBD9-4298-AB9A-00BF843F7B62}" srcOrd="19" destOrd="0" presId="urn:microsoft.com/office/officeart/2005/8/layout/radial5"/>
    <dgm:cxn modelId="{BA0D10EA-D231-40CA-99FD-650AB083AC7C}" type="presParOf" srcId="{A56E06EF-EBD9-4298-AB9A-00BF843F7B62}" destId="{06C28E4F-0166-43E7-8B0C-BF08C95FD831}" srcOrd="0" destOrd="0" presId="urn:microsoft.com/office/officeart/2005/8/layout/radial5"/>
    <dgm:cxn modelId="{73F0AB84-3DD7-4CE6-8D83-CD7C617A015F}" type="presParOf" srcId="{508DC3C5-FD46-4886-9B9A-7252A42D1F73}" destId="{10C16177-4B8E-42AE-AEC1-8882223DE833}" srcOrd="20" destOrd="0" presId="urn:microsoft.com/office/officeart/2005/8/layout/radial5"/>
    <dgm:cxn modelId="{32755AF8-BA6B-43BB-BCD6-BBCE0B098A83}" type="presParOf" srcId="{508DC3C5-FD46-4886-9B9A-7252A42D1F73}" destId="{1613D9D2-8C86-43EB-9042-132C2A69D1FD}" srcOrd="21" destOrd="0" presId="urn:microsoft.com/office/officeart/2005/8/layout/radial5"/>
    <dgm:cxn modelId="{04D5B45B-30DB-4225-8190-1AF1ED87F849}" type="presParOf" srcId="{1613D9D2-8C86-43EB-9042-132C2A69D1FD}" destId="{09DE980C-DFA8-4403-AD1F-F06B1002601B}" srcOrd="0" destOrd="0" presId="urn:microsoft.com/office/officeart/2005/8/layout/radial5"/>
    <dgm:cxn modelId="{85805AF3-D762-4764-AA1B-D8821812EF82}" type="presParOf" srcId="{508DC3C5-FD46-4886-9B9A-7252A42D1F73}" destId="{AE849B4B-A2E5-4E8B-9974-F3277E58E449}" srcOrd="22" destOrd="0" presId="urn:microsoft.com/office/officeart/2005/8/layout/radial5"/>
    <dgm:cxn modelId="{60EFF0DB-E35C-47AD-B425-33A40E78B84C}" type="presParOf" srcId="{508DC3C5-FD46-4886-9B9A-7252A42D1F73}" destId="{4ACE96AA-DE5A-44A8-92B4-15F37AD40BC6}" srcOrd="23" destOrd="0" presId="urn:microsoft.com/office/officeart/2005/8/layout/radial5"/>
    <dgm:cxn modelId="{2194ED39-2A2B-4F02-8150-E4EAA6835C4C}" type="presParOf" srcId="{4ACE96AA-DE5A-44A8-92B4-15F37AD40BC6}" destId="{0BEB1F5E-41F6-477F-A124-F2350684C069}" srcOrd="0" destOrd="0" presId="urn:microsoft.com/office/officeart/2005/8/layout/radial5"/>
    <dgm:cxn modelId="{100B42BE-B777-41BC-BE16-F04A0657FCCA}" type="presParOf" srcId="{508DC3C5-FD46-4886-9B9A-7252A42D1F73}" destId="{49491E74-0A37-42F0-B5AC-87E0F95D18F2}" srcOrd="24" destOrd="0" presId="urn:microsoft.com/office/officeart/2005/8/layout/radial5"/>
    <dgm:cxn modelId="{58185B51-F9C8-4E5C-9571-44129E6A444F}" type="presParOf" srcId="{508DC3C5-FD46-4886-9B9A-7252A42D1F73}" destId="{4E4290AA-24C3-41C9-A54A-016A0AD0EF9B}" srcOrd="25" destOrd="0" presId="urn:microsoft.com/office/officeart/2005/8/layout/radial5"/>
    <dgm:cxn modelId="{0A2FB33A-BEC9-4EBE-90BF-FBC1D8BDD33C}" type="presParOf" srcId="{4E4290AA-24C3-41C9-A54A-016A0AD0EF9B}" destId="{4F769FFD-52ED-4134-BE4A-44E8B7EDBBEB}" srcOrd="0" destOrd="0" presId="urn:microsoft.com/office/officeart/2005/8/layout/radial5"/>
    <dgm:cxn modelId="{EEF78471-D7AC-41DF-B985-9D19B3648ED0}" type="presParOf" srcId="{508DC3C5-FD46-4886-9B9A-7252A42D1F73}" destId="{F5935B03-2C81-4358-99EF-CD961FB496F0}" srcOrd="26" destOrd="0" presId="urn:microsoft.com/office/officeart/2005/8/layout/radial5"/>
    <dgm:cxn modelId="{C1B9B868-B106-4FF0-9220-1F824FD2D4D0}" type="presParOf" srcId="{508DC3C5-FD46-4886-9B9A-7252A42D1F73}" destId="{08ACD8AE-91C9-4C55-AF5A-A8E3B45182E1}" srcOrd="27" destOrd="0" presId="urn:microsoft.com/office/officeart/2005/8/layout/radial5"/>
    <dgm:cxn modelId="{2903F507-9E9B-4BAD-82D7-58A6EE4B699C}" type="presParOf" srcId="{08ACD8AE-91C9-4C55-AF5A-A8E3B45182E1}" destId="{6B95185B-A899-4A20-B865-5E481DA51521}" srcOrd="0" destOrd="0" presId="urn:microsoft.com/office/officeart/2005/8/layout/radial5"/>
    <dgm:cxn modelId="{D2335D16-BFAF-4E83-9578-4B3AE156696C}" type="presParOf" srcId="{508DC3C5-FD46-4886-9B9A-7252A42D1F73}" destId="{CB37660C-AD3C-456C-8B96-561D3A063B72}" srcOrd="2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69AFE-DCA8-4F5D-8423-0282FD0DDF2F}">
      <dsp:nvSpPr>
        <dsp:cNvPr id="0" name=""/>
        <dsp:cNvSpPr/>
      </dsp:nvSpPr>
      <dsp:spPr>
        <a:xfrm>
          <a:off x="3024324" y="1800191"/>
          <a:ext cx="2079383" cy="11386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МЕТОДЫ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9908" y="1855775"/>
        <a:ext cx="1968215" cy="1027475"/>
      </dsp:txXfrm>
    </dsp:sp>
    <dsp:sp modelId="{A59E6F55-D149-42BC-AC29-315B4DC70747}">
      <dsp:nvSpPr>
        <dsp:cNvPr id="0" name=""/>
        <dsp:cNvSpPr/>
      </dsp:nvSpPr>
      <dsp:spPr>
        <a:xfrm rot="16193459">
          <a:off x="3792017" y="1529790"/>
          <a:ext cx="5408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080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2312F-6669-4A0D-AD90-312B8F2928A0}">
      <dsp:nvSpPr>
        <dsp:cNvPr id="0" name=""/>
        <dsp:cNvSpPr/>
      </dsp:nvSpPr>
      <dsp:spPr>
        <a:xfrm>
          <a:off x="2227980" y="157757"/>
          <a:ext cx="3665750" cy="11016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Практические</a:t>
          </a:r>
          <a:endParaRPr lang="ru-RU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281757" y="211534"/>
        <a:ext cx="3558196" cy="994078"/>
      </dsp:txXfrm>
    </dsp:sp>
    <dsp:sp modelId="{ECAD5171-B575-48EF-BB7E-C975F79E0D3A}">
      <dsp:nvSpPr>
        <dsp:cNvPr id="0" name=""/>
        <dsp:cNvSpPr/>
      </dsp:nvSpPr>
      <dsp:spPr>
        <a:xfrm rot="2511704">
          <a:off x="4594190" y="3213878"/>
          <a:ext cx="8243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430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51203-3A58-4AA0-9AE7-1D2C1867B421}">
      <dsp:nvSpPr>
        <dsp:cNvPr id="0" name=""/>
        <dsp:cNvSpPr/>
      </dsp:nvSpPr>
      <dsp:spPr>
        <a:xfrm>
          <a:off x="4578988" y="3488923"/>
          <a:ext cx="2930463" cy="13098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Наглядные</a:t>
          </a:r>
          <a:endParaRPr lang="ru-RU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42931" y="3552866"/>
        <a:ext cx="2802577" cy="1181991"/>
      </dsp:txXfrm>
    </dsp:sp>
    <dsp:sp modelId="{CF1AB3FA-A32E-4F83-9F72-B2A6442AACCC}">
      <dsp:nvSpPr>
        <dsp:cNvPr id="0" name=""/>
        <dsp:cNvSpPr/>
      </dsp:nvSpPr>
      <dsp:spPr>
        <a:xfrm rot="8357093">
          <a:off x="2705063" y="3197610"/>
          <a:ext cx="7934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342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9EB9C-81F0-4FD4-B4C7-B6CBF3CCC148}">
      <dsp:nvSpPr>
        <dsp:cNvPr id="0" name=""/>
        <dsp:cNvSpPr/>
      </dsp:nvSpPr>
      <dsp:spPr>
        <a:xfrm>
          <a:off x="648084" y="3456386"/>
          <a:ext cx="2756064" cy="13338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Словесные</a:t>
          </a:r>
          <a:endParaRPr lang="ru-RU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3198" y="3521500"/>
        <a:ext cx="2625836" cy="1203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78B20-C803-4A29-937B-4AB122E8247A}">
      <dsp:nvSpPr>
        <dsp:cNvPr id="0" name=""/>
        <dsp:cNvSpPr/>
      </dsp:nvSpPr>
      <dsp:spPr>
        <a:xfrm>
          <a:off x="3923928" y="2880321"/>
          <a:ext cx="1116630" cy="5760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ФОРМЫ РАБОТЫ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87455" y="2964683"/>
        <a:ext cx="789576" cy="407337"/>
      </dsp:txXfrm>
    </dsp:sp>
    <dsp:sp modelId="{A3AFC9E3-265F-4458-91D8-13550ED83778}">
      <dsp:nvSpPr>
        <dsp:cNvPr id="0" name=""/>
        <dsp:cNvSpPr/>
      </dsp:nvSpPr>
      <dsp:spPr>
        <a:xfrm rot="16191136">
          <a:off x="3960752" y="1669800"/>
          <a:ext cx="1036606" cy="52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039534" y="1853151"/>
        <a:ext cx="879447" cy="314318"/>
      </dsp:txXfrm>
    </dsp:sp>
    <dsp:sp modelId="{ADC8C48A-356D-432F-AB10-28E1F76AF3BF}">
      <dsp:nvSpPr>
        <dsp:cNvPr id="0" name=""/>
        <dsp:cNvSpPr/>
      </dsp:nvSpPr>
      <dsp:spPr>
        <a:xfrm>
          <a:off x="3563889" y="3"/>
          <a:ext cx="1822754" cy="9244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НОД 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0825" y="135387"/>
        <a:ext cx="1288882" cy="653694"/>
      </dsp:txXfrm>
    </dsp:sp>
    <dsp:sp modelId="{C64A2738-B2CA-4E19-8DA8-D5190615C3B4}">
      <dsp:nvSpPr>
        <dsp:cNvPr id="0" name=""/>
        <dsp:cNvSpPr/>
      </dsp:nvSpPr>
      <dsp:spPr>
        <a:xfrm rot="17694311">
          <a:off x="4493028" y="1762795"/>
          <a:ext cx="1040388" cy="52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38516" y="1938839"/>
        <a:ext cx="883229" cy="314318"/>
      </dsp:txXfrm>
    </dsp:sp>
    <dsp:sp modelId="{3863CFC7-DB68-496D-8910-250C355D3B6D}">
      <dsp:nvSpPr>
        <dsp:cNvPr id="0" name=""/>
        <dsp:cNvSpPr/>
      </dsp:nvSpPr>
      <dsp:spPr>
        <a:xfrm>
          <a:off x="4736470" y="195638"/>
          <a:ext cx="1822754" cy="9244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Игровая деятельность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03406" y="331022"/>
        <a:ext cx="1288882" cy="653694"/>
      </dsp:txXfrm>
    </dsp:sp>
    <dsp:sp modelId="{E94AED14-3023-433B-A377-D1E940F704EC}">
      <dsp:nvSpPr>
        <dsp:cNvPr id="0" name=""/>
        <dsp:cNvSpPr/>
      </dsp:nvSpPr>
      <dsp:spPr>
        <a:xfrm rot="19206242">
          <a:off x="4962503" y="2117960"/>
          <a:ext cx="925726" cy="52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80795" y="2273133"/>
        <a:ext cx="768567" cy="314318"/>
      </dsp:txXfrm>
    </dsp:sp>
    <dsp:sp modelId="{43669B73-FFC2-4362-BFEC-FEA542C6ABE2}">
      <dsp:nvSpPr>
        <dsp:cNvPr id="0" name=""/>
        <dsp:cNvSpPr/>
      </dsp:nvSpPr>
      <dsp:spPr>
        <a:xfrm>
          <a:off x="5676829" y="945514"/>
          <a:ext cx="1822754" cy="9244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Экскурсии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43765" y="1080898"/>
        <a:ext cx="1288882" cy="653694"/>
      </dsp:txXfrm>
    </dsp:sp>
    <dsp:sp modelId="{4BD85868-8C3B-4687-B5E2-67496F7A5D89}">
      <dsp:nvSpPr>
        <dsp:cNvPr id="0" name=""/>
        <dsp:cNvSpPr/>
      </dsp:nvSpPr>
      <dsp:spPr>
        <a:xfrm rot="20733223">
          <a:off x="5259818" y="2613348"/>
          <a:ext cx="720102" cy="52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62303" y="2737723"/>
        <a:ext cx="562943" cy="314318"/>
      </dsp:txXfrm>
    </dsp:sp>
    <dsp:sp modelId="{B9D608C3-322C-4693-8F32-07C735B86D7A}">
      <dsp:nvSpPr>
        <dsp:cNvPr id="0" name=""/>
        <dsp:cNvSpPr/>
      </dsp:nvSpPr>
      <dsp:spPr>
        <a:xfrm>
          <a:off x="6198653" y="2029156"/>
          <a:ext cx="1822754" cy="9244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Целевые прогулки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65589" y="2164540"/>
        <a:ext cx="1288882" cy="653694"/>
      </dsp:txXfrm>
    </dsp:sp>
    <dsp:sp modelId="{C70D785A-3F99-482D-B313-E500E04AE9AE}">
      <dsp:nvSpPr>
        <dsp:cNvPr id="0" name=""/>
        <dsp:cNvSpPr/>
      </dsp:nvSpPr>
      <dsp:spPr>
        <a:xfrm rot="678865">
          <a:off x="5273250" y="3132789"/>
          <a:ext cx="680750" cy="52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74777" y="3222144"/>
        <a:ext cx="523591" cy="314318"/>
      </dsp:txXfrm>
    </dsp:sp>
    <dsp:sp modelId="{5FC7629C-A507-4522-BC7E-930FB1E31470}">
      <dsp:nvSpPr>
        <dsp:cNvPr id="0" name=""/>
        <dsp:cNvSpPr/>
      </dsp:nvSpPr>
      <dsp:spPr>
        <a:xfrm>
          <a:off x="6198668" y="3231894"/>
          <a:ext cx="1822754" cy="9244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Беседы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65604" y="3367278"/>
        <a:ext cx="1288882" cy="653694"/>
      </dsp:txXfrm>
    </dsp:sp>
    <dsp:sp modelId="{3AEA77FF-0A63-4988-9F88-4E8A2FFCCCA5}">
      <dsp:nvSpPr>
        <dsp:cNvPr id="0" name=""/>
        <dsp:cNvSpPr/>
      </dsp:nvSpPr>
      <dsp:spPr>
        <a:xfrm rot="2243268">
          <a:off x="4989968" y="3623137"/>
          <a:ext cx="860231" cy="52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06113" y="3680195"/>
        <a:ext cx="703072" cy="314318"/>
      </dsp:txXfrm>
    </dsp:sp>
    <dsp:sp modelId="{1E78F941-26EB-4478-BE9D-DDEE5A5194D9}">
      <dsp:nvSpPr>
        <dsp:cNvPr id="0" name=""/>
        <dsp:cNvSpPr/>
      </dsp:nvSpPr>
      <dsp:spPr>
        <a:xfrm>
          <a:off x="5676811" y="4315526"/>
          <a:ext cx="1822754" cy="9244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Наблюдения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43747" y="4450910"/>
        <a:ext cx="1288882" cy="653694"/>
      </dsp:txXfrm>
    </dsp:sp>
    <dsp:sp modelId="{3CB2F280-0032-4D92-BF25-0E1CE4687E7C}">
      <dsp:nvSpPr>
        <dsp:cNvPr id="0" name=""/>
        <dsp:cNvSpPr/>
      </dsp:nvSpPr>
      <dsp:spPr>
        <a:xfrm rot="3669015">
          <a:off x="4575300" y="4000324"/>
          <a:ext cx="1019119" cy="52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15964" y="4036269"/>
        <a:ext cx="861960" cy="314318"/>
      </dsp:txXfrm>
    </dsp:sp>
    <dsp:sp modelId="{FF9A87AA-C2F4-4393-8994-78B72E30774C}">
      <dsp:nvSpPr>
        <dsp:cNvPr id="0" name=""/>
        <dsp:cNvSpPr/>
      </dsp:nvSpPr>
      <dsp:spPr>
        <a:xfrm>
          <a:off x="4896550" y="5112576"/>
          <a:ext cx="1822754" cy="9244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Исследования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3486" y="5247960"/>
        <a:ext cx="1288882" cy="653694"/>
      </dsp:txXfrm>
    </dsp:sp>
    <dsp:sp modelId="{A888E638-8282-46F8-86FE-0F89AC1ED564}">
      <dsp:nvSpPr>
        <dsp:cNvPr id="0" name=""/>
        <dsp:cNvSpPr/>
      </dsp:nvSpPr>
      <dsp:spPr>
        <a:xfrm rot="5409134">
          <a:off x="3981740" y="4104636"/>
          <a:ext cx="994639" cy="52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060528" y="4130829"/>
        <a:ext cx="837480" cy="314318"/>
      </dsp:txXfrm>
    </dsp:sp>
    <dsp:sp modelId="{08881C03-C1A0-4C04-8F3A-7E3804434F8D}">
      <dsp:nvSpPr>
        <dsp:cNvPr id="0" name=""/>
        <dsp:cNvSpPr/>
      </dsp:nvSpPr>
      <dsp:spPr>
        <a:xfrm>
          <a:off x="3563887" y="5333052"/>
          <a:ext cx="1822754" cy="9244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Викторины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0823" y="5468436"/>
        <a:ext cx="1288882" cy="653694"/>
      </dsp:txXfrm>
    </dsp:sp>
    <dsp:sp modelId="{162B6EA3-2154-4723-B30B-F28FF0CA8278}">
      <dsp:nvSpPr>
        <dsp:cNvPr id="0" name=""/>
        <dsp:cNvSpPr/>
      </dsp:nvSpPr>
      <dsp:spPr>
        <a:xfrm rot="6985656">
          <a:off x="3467197" y="3976983"/>
          <a:ext cx="965943" cy="52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580750" y="4011387"/>
        <a:ext cx="808784" cy="314318"/>
      </dsp:txXfrm>
    </dsp:sp>
    <dsp:sp modelId="{BD882467-0733-4837-9B90-A26A506724C1}">
      <dsp:nvSpPr>
        <dsp:cNvPr id="0" name=""/>
        <dsp:cNvSpPr/>
      </dsp:nvSpPr>
      <dsp:spPr>
        <a:xfrm>
          <a:off x="2398287" y="5065413"/>
          <a:ext cx="1822754" cy="9244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Конкурсы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65223" y="5200797"/>
        <a:ext cx="1288882" cy="653694"/>
      </dsp:txXfrm>
    </dsp:sp>
    <dsp:sp modelId="{A56E06EF-EBD9-4298-AB9A-00BF843F7B62}">
      <dsp:nvSpPr>
        <dsp:cNvPr id="0" name=""/>
        <dsp:cNvSpPr/>
      </dsp:nvSpPr>
      <dsp:spPr>
        <a:xfrm rot="8562217">
          <a:off x="3109925" y="3623196"/>
          <a:ext cx="862586" cy="52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251015" y="3680354"/>
        <a:ext cx="705427" cy="314318"/>
      </dsp:txXfrm>
    </dsp:sp>
    <dsp:sp modelId="{10C16177-4B8E-42AE-AEC1-8882223DE833}">
      <dsp:nvSpPr>
        <dsp:cNvPr id="0" name=""/>
        <dsp:cNvSpPr/>
      </dsp:nvSpPr>
      <dsp:spPr>
        <a:xfrm>
          <a:off x="1457949" y="4315521"/>
          <a:ext cx="1822754" cy="9244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Досуги, праздники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4885" y="4450905"/>
        <a:ext cx="1288882" cy="653694"/>
      </dsp:txXfrm>
    </dsp:sp>
    <dsp:sp modelId="{1613D9D2-8C86-43EB-9042-132C2A69D1FD}">
      <dsp:nvSpPr>
        <dsp:cNvPr id="0" name=""/>
        <dsp:cNvSpPr/>
      </dsp:nvSpPr>
      <dsp:spPr>
        <a:xfrm rot="10028571">
          <a:off x="2993029" y="3166100"/>
          <a:ext cx="702967" cy="52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148218" y="3253386"/>
        <a:ext cx="545808" cy="314318"/>
      </dsp:txXfrm>
    </dsp:sp>
    <dsp:sp modelId="{AE849B4B-A2E5-4E8B-9974-F3277E58E449}">
      <dsp:nvSpPr>
        <dsp:cNvPr id="0" name=""/>
        <dsp:cNvSpPr/>
      </dsp:nvSpPr>
      <dsp:spPr>
        <a:xfrm>
          <a:off x="936093" y="3307490"/>
          <a:ext cx="1822754" cy="9244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Экспериментирование</a:t>
          </a:r>
          <a:endParaRPr lang="ru-RU" sz="9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03029" y="3442874"/>
        <a:ext cx="1288882" cy="653694"/>
      </dsp:txXfrm>
    </dsp:sp>
    <dsp:sp modelId="{4ACE96AA-DE5A-44A8-92B4-15F37AD40BC6}">
      <dsp:nvSpPr>
        <dsp:cNvPr id="0" name=""/>
        <dsp:cNvSpPr/>
      </dsp:nvSpPr>
      <dsp:spPr>
        <a:xfrm rot="11569461">
          <a:off x="2988015" y="2646670"/>
          <a:ext cx="706352" cy="52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143214" y="2768884"/>
        <a:ext cx="549193" cy="314318"/>
      </dsp:txXfrm>
    </dsp:sp>
    <dsp:sp modelId="{49491E74-0A37-42F0-B5AC-87E0F95D18F2}">
      <dsp:nvSpPr>
        <dsp:cNvPr id="0" name=""/>
        <dsp:cNvSpPr/>
      </dsp:nvSpPr>
      <dsp:spPr>
        <a:xfrm>
          <a:off x="929109" y="2104746"/>
          <a:ext cx="1822754" cy="9244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Чтение художественной литературы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96045" y="2240130"/>
        <a:ext cx="1288882" cy="653694"/>
      </dsp:txXfrm>
    </dsp:sp>
    <dsp:sp modelId="{4E4290AA-24C3-41C9-A54A-016A0AD0EF9B}">
      <dsp:nvSpPr>
        <dsp:cNvPr id="0" name=""/>
        <dsp:cNvSpPr/>
      </dsp:nvSpPr>
      <dsp:spPr>
        <a:xfrm rot="13108762">
          <a:off x="3086545" y="2153756"/>
          <a:ext cx="897540" cy="52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226639" y="2307423"/>
        <a:ext cx="740381" cy="314318"/>
      </dsp:txXfrm>
    </dsp:sp>
    <dsp:sp modelId="{F5935B03-2C81-4358-99EF-CD961FB496F0}">
      <dsp:nvSpPr>
        <dsp:cNvPr id="0" name=""/>
        <dsp:cNvSpPr/>
      </dsp:nvSpPr>
      <dsp:spPr>
        <a:xfrm>
          <a:off x="1450964" y="1021120"/>
          <a:ext cx="1822754" cy="9244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Просмотр обучающих фильмов и презентаций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17900" y="1156504"/>
        <a:ext cx="1288882" cy="653694"/>
      </dsp:txXfrm>
    </dsp:sp>
    <dsp:sp modelId="{08ACD8AE-91C9-4C55-AF5A-A8E3B45182E1}">
      <dsp:nvSpPr>
        <dsp:cNvPr id="0" name=""/>
        <dsp:cNvSpPr/>
      </dsp:nvSpPr>
      <dsp:spPr>
        <a:xfrm rot="14649151">
          <a:off x="3443393" y="1799297"/>
          <a:ext cx="1005027" cy="523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556231" y="1974787"/>
        <a:ext cx="847868" cy="314318"/>
      </dsp:txXfrm>
    </dsp:sp>
    <dsp:sp modelId="{CB37660C-AD3C-456C-8B96-561D3A063B72}">
      <dsp:nvSpPr>
        <dsp:cNvPr id="0" name=""/>
        <dsp:cNvSpPr/>
      </dsp:nvSpPr>
      <dsp:spPr>
        <a:xfrm>
          <a:off x="2391305" y="271232"/>
          <a:ext cx="1822754" cy="9244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Художественно-творческая деятельность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8241" y="406616"/>
        <a:ext cx="1288882" cy="65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6E9066-AF90-45FA-B3CF-2304FE95520F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2925A6-A330-455C-9F02-CDC64761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61038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2A00E1-F6F4-4123-A87E-67777FCFCE69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EBA44D-C235-460F-904C-3B7B80DDF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69970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B36C0-8F30-4792-A78B-027985C02CDB}" type="datetime1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ГДОУ детский сад № 14 Красногвардейского района СПб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1C1A0-B4DC-4274-A3B0-5DC473E8C9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4BD95-5E12-40B7-BEB7-E87F77B7CD26}" type="datetime1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ГДОУ детский сад № 14 Красногвардейского района СПб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08FF9-34D1-480D-AA84-8D5ED64477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EF27DF-3023-4105-9396-67CA80FCA70E}" type="datetime1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ГДОУ детский сад № 14 Красногвардейского района СПб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CAB23-D3A5-46C3-AF55-2FB96D6D18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B164E-908C-4A93-BE81-49CF43433A0E}" type="datetime1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ГДОУ детский сад № 14 Красногвардейского района СПб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C64B8-B3C5-406D-B6B4-F60C72F0A2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141EA-AC9B-406B-96C1-804B532DBEA9}" type="datetime1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ГДОУ детский сад № 14 Красногвардейского района СПб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9A1FE-DE3F-4A86-8A49-74E009333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9DF14-1E7E-460D-8731-528CF43FCD09}" type="datetime1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ГДОУ детский сад № 14 Красногвардейского района СПб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3E060-C4A5-40E6-9119-BF106DD784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3EA079-AE6E-4BE4-A378-AD22CB4FE4FF}" type="datetime1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ГДОУ детский сад № 14 Красногвардейского района СПб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1AC99-9D1D-4CF2-A550-3B556B8A85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24616-A92F-44B5-92AB-33F0F5F7BA77}" type="datetime1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ГДОУ детский сад № 14 Красногвардейского района СПб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8D5DF-E3F1-40D0-A475-FF87C66E5A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C33C1-B879-478A-9E65-35E007C35AA7}" type="datetime1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ГДОУ детский сад № 14 Красногвардейского района СПб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07783-23A9-4298-ACAD-6090214C63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45298-3317-4A5C-B16B-E1C1B20A9436}" type="datetime1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ГДОУ детский сад № 14 Красногвардейского района СПб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3903E-2C9C-485C-A523-28359FDAF5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15E3E-87F0-4EB5-818E-0A562DEDA28F}" type="datetime1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ГДОУ детский сад № 14 Красногвардейского района СПб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8AFB6-B32D-4DAB-BAB4-A8E4317F9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16D548-35E0-4BE7-B7A0-3CDE77102E2A}" type="datetime1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ГДОУ детский сад № 14 Красногвардейского района СПб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AC8CBA-D827-439C-ABCC-298A662C0C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hyperlink" Target="http://data13.gallery.ru/albums/gallery/20798--37353385-m750x740.jpg" TargetMode="External"/><Relationship Id="rId12" Type="http://schemas.openxmlformats.org/officeDocument/2006/relationships/hyperlink" Target="http://upload.wikimedia.org/wikipedia/commons/thumb/2/2d/Zeichen_237.svg/600px-Zeichen_237.svg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hyperlink" Target="http://www.ustltd.com/img/katalog/82/47_4.gif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571612"/>
            <a:ext cx="864399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Методические рекомендации в помощь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Воспитателю по правилам дорожного движения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2676" y="1412776"/>
            <a:ext cx="4878288" cy="203132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latin typeface="Times New Roman" pitchFamily="18" charset="0"/>
                <a:cs typeface="Times New Roman" pitchFamily="18" charset="0"/>
              </a:rPr>
              <a:t>      В младших группах они короткие, простые. Например, «Грузовик». В течение дня малыши в игре обследуют части грузовика, назначение этого вида транспорта, назначение колес. Проводят эксперимент: поедет ли грузовик без одного колеса? и т.д.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188640"/>
            <a:ext cx="669674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latin typeface="Times New Roman" pitchFamily="18" charset="0"/>
                <a:cs typeface="Times New Roman" pitchFamily="18" charset="0"/>
              </a:rPr>
              <a:t>Тематика и содержание экспериментов могут быть очень разнообразны.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7904" y="3429000"/>
            <a:ext cx="504056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latin typeface="Times New Roman" pitchFamily="18" charset="0"/>
                <a:cs typeface="Times New Roman" pitchFamily="18" charset="0"/>
              </a:rPr>
              <a:t>       Тему экспериментирования вам подскажет сам ребенок, стоит только не пропустить, что именно ему интересно:</a:t>
            </a:r>
            <a:br>
              <a:rPr lang="ru-RU" b="1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latin typeface="Times New Roman" pitchFamily="18" charset="0"/>
                <a:cs typeface="Times New Roman" pitchFamily="18" charset="0"/>
              </a:rPr>
              <a:t>• Почему на мокром асфальте автомобилю сложнее затормозить?</a:t>
            </a:r>
            <a:br>
              <a:rPr lang="ru-RU" b="1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latin typeface="Times New Roman" pitchFamily="18" charset="0"/>
                <a:cs typeface="Times New Roman" pitchFamily="18" charset="0"/>
              </a:rPr>
              <a:t>• Как работают светоотражатели  на одежде ?</a:t>
            </a:r>
            <a:br>
              <a:rPr lang="ru-RU" b="1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latin typeface="Times New Roman" pitchFamily="18" charset="0"/>
                <a:cs typeface="Times New Roman" pitchFamily="18" charset="0"/>
              </a:rPr>
              <a:t>• Что произойдет если водители и пешеходы не будут обращать внимания на сигналы светофора?</a:t>
            </a:r>
          </a:p>
        </p:txBody>
      </p:sp>
      <p:pic>
        <p:nvPicPr>
          <p:cNvPr id="15365" name="Picture 8" descr="H:\ДЕТИШКИ\post-142790-1276601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320516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GDOU14\Pictures\1935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896938"/>
            <a:ext cx="29686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571612"/>
            <a:ext cx="61436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Привычки, закрепленные в детстве, остаются на всю жизнь, поэтому одной из важных проблем в обеспечении безопасности дорожного движения является профилактика детского дорожно-транспортного травматизма в дошкольных учреждениях.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8604"/>
            <a:ext cx="4572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400" dirty="0"/>
          </a:p>
        </p:txBody>
      </p:sp>
      <p:pic>
        <p:nvPicPr>
          <p:cNvPr id="5" name="Picture 3" descr="H:\ДЕТИШКИ\ccccd1279f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1571612"/>
            <a:ext cx="2789237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285728"/>
            <a:ext cx="621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 организации образовательного процесса: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725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Последовательности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любая новая ступень в обучении ребёнка опирается на уже освоенное в предыдущем.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Наглядности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дети должны сами все увидеть, услышать, потрогать и тем самым реализовать стремление к познанию.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включение ребёнка в игровую, познавательную, поисковую деятельность с целью стимулирования активной жизненной позиции.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интегративность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всех видов детской деятельности, реализующихся в образовательном процессе.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Дифференцированного подхода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решаются задачи эффективной педагогической помощи детям в совершенствовании их личности, способствует созданию специальных педагогических ситуаций, помогающих раскрыть психофизические, личностные способности и возможности воспитанников.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Возрастной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адресованности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одно и то же содержание используется для работы в разных группах с усложнением соответствующим возрастным особенностям детей.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Преемственности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взаимодействия с ребёнком в условиях дошкольного учреждения и семьи – ничто не убеждает лучше примера родителей.</a:t>
            </a:r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188640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5373216"/>
            <a:ext cx="81369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Выделение этих групп в практике ДОУ достаточно условно. Важным является обязательное их сочетание. Следовательно, часто одни методы выступают в качестве приёмов внутри других.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969AFE-DCA8-4F5D-8423-0282FD0D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3969AFE-DCA8-4F5D-8423-0282FD0D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3969AFE-DCA8-4F5D-8423-0282FD0D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3969AFE-DCA8-4F5D-8423-0282FD0DD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9E6F55-D149-42BC-AC29-315B4DC70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A59E6F55-D149-42BC-AC29-315B4DC70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59E6F55-D149-42BC-AC29-315B4DC70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59E6F55-D149-42BC-AC29-315B4DC70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32312F-6669-4A0D-AD90-312B8F292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4A32312F-6669-4A0D-AD90-312B8F292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A32312F-6669-4A0D-AD90-312B8F292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A32312F-6669-4A0D-AD90-312B8F292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AD5171-B575-48EF-BB7E-C975F79E0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ECAD5171-B575-48EF-BB7E-C975F79E0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ECAD5171-B575-48EF-BB7E-C975F79E0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ECAD5171-B575-48EF-BB7E-C975F79E0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51203-3A58-4AA0-9AE7-1D2C1867B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D851203-3A58-4AA0-9AE7-1D2C1867B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D851203-3A58-4AA0-9AE7-1D2C1867B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D851203-3A58-4AA0-9AE7-1D2C1867B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1AB3FA-A32E-4F83-9F72-B2A6442AA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F1AB3FA-A32E-4F83-9F72-B2A6442AA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F1AB3FA-A32E-4F83-9F72-B2A6442AA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CF1AB3FA-A32E-4F83-9F72-B2A6442AA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F9EB9C-81F0-4FD4-B4C7-B6CBF3CC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6F9EB9C-81F0-4FD4-B4C7-B6CBF3CC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6F9EB9C-81F0-4FD4-B4C7-B6CBF3CC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06F9EB9C-81F0-4FD4-B4C7-B6CBF3CC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496" y="188640"/>
          <a:ext cx="896448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878B20-C803-4A29-937B-4AB122E82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6878B20-C803-4A29-937B-4AB122E82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6878B20-C803-4A29-937B-4AB122E82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D6878B20-C803-4A29-937B-4AB122E82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AFC9E3-265F-4458-91D8-13550ED8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3AFC9E3-265F-4458-91D8-13550ED8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3AFC9E3-265F-4458-91D8-13550ED8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3AFC9E3-265F-4458-91D8-13550ED83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C8C48A-356D-432F-AB10-28E1F76AF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DC8C48A-356D-432F-AB10-28E1F76AF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DC8C48A-356D-432F-AB10-28E1F76AF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ADC8C48A-356D-432F-AB10-28E1F76AF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4A2738-B2CA-4E19-8DA8-D5190615C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C64A2738-B2CA-4E19-8DA8-D5190615C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64A2738-B2CA-4E19-8DA8-D5190615C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C64A2738-B2CA-4E19-8DA8-D5190615C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63CFC7-DB68-496D-8910-250C355D3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863CFC7-DB68-496D-8910-250C355D3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863CFC7-DB68-496D-8910-250C355D3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3863CFC7-DB68-496D-8910-250C355D3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4AED14-3023-433B-A377-D1E940F70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94AED14-3023-433B-A377-D1E940F70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94AED14-3023-433B-A377-D1E940F70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94AED14-3023-433B-A377-D1E940F70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669B73-FFC2-4362-BFEC-FEA542C6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3669B73-FFC2-4362-BFEC-FEA542C6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3669B73-FFC2-4362-BFEC-FEA542C6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43669B73-FFC2-4362-BFEC-FEA542C6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D85868-8C3B-4687-B5E2-67496F7A5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4BD85868-8C3B-4687-B5E2-67496F7A5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4BD85868-8C3B-4687-B5E2-67496F7A5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4BD85868-8C3B-4687-B5E2-67496F7A5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D608C3-322C-4693-8F32-07C735B86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B9D608C3-322C-4693-8F32-07C735B86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9D608C3-322C-4693-8F32-07C735B86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B9D608C3-322C-4693-8F32-07C735B86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D785A-3F99-482D-B313-E500E04AE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C70D785A-3F99-482D-B313-E500E04AE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C70D785A-3F99-482D-B313-E500E04AE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C70D785A-3F99-482D-B313-E500E04AE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C7629C-A507-4522-BC7E-930FB1E31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5FC7629C-A507-4522-BC7E-930FB1E31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FC7629C-A507-4522-BC7E-930FB1E31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5FC7629C-A507-4522-BC7E-930FB1E31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EA77FF-0A63-4988-9F88-4E8A2FFCC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3AEA77FF-0A63-4988-9F88-4E8A2FFCC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3AEA77FF-0A63-4988-9F88-4E8A2FFCC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3AEA77FF-0A63-4988-9F88-4E8A2FFCC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78F941-26EB-4478-BE9D-DDEE5A519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E78F941-26EB-4478-BE9D-DDEE5A519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E78F941-26EB-4478-BE9D-DDEE5A519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1E78F941-26EB-4478-BE9D-DDEE5A519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B2F280-0032-4D92-BF25-0E1CE4687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3CB2F280-0032-4D92-BF25-0E1CE4687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3CB2F280-0032-4D92-BF25-0E1CE4687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3CB2F280-0032-4D92-BF25-0E1CE4687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9A87AA-C2F4-4393-8994-78B72E307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FF9A87AA-C2F4-4393-8994-78B72E307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FF9A87AA-C2F4-4393-8994-78B72E307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FF9A87AA-C2F4-4393-8994-78B72E307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88E638-8282-46F8-86FE-0F89AC1ED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A888E638-8282-46F8-86FE-0F89AC1ED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A888E638-8282-46F8-86FE-0F89AC1ED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A888E638-8282-46F8-86FE-0F89AC1ED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81C03-C1A0-4C04-8F3A-7E3804434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08881C03-C1A0-4C04-8F3A-7E3804434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08881C03-C1A0-4C04-8F3A-7E3804434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08881C03-C1A0-4C04-8F3A-7E3804434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2B6EA3-2154-4723-B30B-F28FF0CA8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162B6EA3-2154-4723-B30B-F28FF0CA8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graphicEl>
                                              <a:dgm id="{162B6EA3-2154-4723-B30B-F28FF0CA8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162B6EA3-2154-4723-B30B-F28FF0CA8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882467-0733-4837-9B90-A26A5067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BD882467-0733-4837-9B90-A26A5067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BD882467-0733-4837-9B90-A26A5067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graphicEl>
                                              <a:dgm id="{BD882467-0733-4837-9B90-A26A5067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E06EF-EBD9-4298-AB9A-00BF843F7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A56E06EF-EBD9-4298-AB9A-00BF843F7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A56E06EF-EBD9-4298-AB9A-00BF843F7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>
                                            <p:graphicEl>
                                              <a:dgm id="{A56E06EF-EBD9-4298-AB9A-00BF843F7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C16177-4B8E-42AE-AEC1-8882223D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0C16177-4B8E-42AE-AEC1-8882223D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0C16177-4B8E-42AE-AEC1-8882223D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0C16177-4B8E-42AE-AEC1-8882223D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13D9D2-8C86-43EB-9042-132C2A69D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1613D9D2-8C86-43EB-9042-132C2A69D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graphicEl>
                                              <a:dgm id="{1613D9D2-8C86-43EB-9042-132C2A69D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>
                                            <p:graphicEl>
                                              <a:dgm id="{1613D9D2-8C86-43EB-9042-132C2A69D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49B4B-A2E5-4E8B-9974-F3277E58E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AE849B4B-A2E5-4E8B-9974-F3277E58E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AE849B4B-A2E5-4E8B-9974-F3277E58E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">
                                            <p:graphicEl>
                                              <a:dgm id="{AE849B4B-A2E5-4E8B-9974-F3277E58E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E96AA-DE5A-44A8-92B4-15F37AD40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">
                                            <p:graphicEl>
                                              <a:dgm id="{4ACE96AA-DE5A-44A8-92B4-15F37AD40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4ACE96AA-DE5A-44A8-92B4-15F37AD40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">
                                            <p:graphicEl>
                                              <a:dgm id="{4ACE96AA-DE5A-44A8-92B4-15F37AD40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491E74-0A37-42F0-B5AC-87E0F95D1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">
                                            <p:graphicEl>
                                              <a:dgm id="{49491E74-0A37-42F0-B5AC-87E0F95D1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49491E74-0A37-42F0-B5AC-87E0F95D1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>
                                            <p:graphicEl>
                                              <a:dgm id="{49491E74-0A37-42F0-B5AC-87E0F95D1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4290AA-24C3-41C9-A54A-016A0AD0E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">
                                            <p:graphicEl>
                                              <a:dgm id="{4E4290AA-24C3-41C9-A54A-016A0AD0E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>
                                            <p:graphicEl>
                                              <a:dgm id="{4E4290AA-24C3-41C9-A54A-016A0AD0E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">
                                            <p:graphicEl>
                                              <a:dgm id="{4E4290AA-24C3-41C9-A54A-016A0AD0E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935B03-2C81-4358-99EF-CD961FB49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F5935B03-2C81-4358-99EF-CD961FB49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">
                                            <p:graphicEl>
                                              <a:dgm id="{F5935B03-2C81-4358-99EF-CD961FB49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">
                                            <p:graphicEl>
                                              <a:dgm id="{F5935B03-2C81-4358-99EF-CD961FB49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ACD8AE-91C9-4C55-AF5A-A8E3B4518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">
                                            <p:graphicEl>
                                              <a:dgm id="{08ACD8AE-91C9-4C55-AF5A-A8E3B4518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">
                                            <p:graphicEl>
                                              <a:dgm id="{08ACD8AE-91C9-4C55-AF5A-A8E3B4518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">
                                            <p:graphicEl>
                                              <a:dgm id="{08ACD8AE-91C9-4C55-AF5A-A8E3B4518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37660C-AD3C-456C-8B96-561D3A063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>
                                            <p:graphicEl>
                                              <a:dgm id="{CB37660C-AD3C-456C-8B96-561D3A063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>
                                            <p:graphicEl>
                                              <a:dgm id="{CB37660C-AD3C-456C-8B96-561D3A063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>
                                            <p:graphicEl>
                                              <a:dgm id="{CB37660C-AD3C-456C-8B96-561D3A063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158" y="1803643"/>
            <a:ext cx="6768752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latin typeface="Times New Roman" pitchFamily="18" charset="0"/>
                <a:cs typeface="Times New Roman" pitchFamily="18" charset="0"/>
              </a:rPr>
              <a:t>Значительное место должно быть отведено практическим методам обучения, когда дети могут изучать на практике правила для пешеходов, пассажиров, наблюдать дорожное движение, закреплять ранее полученные знания по правильному поведению на дороге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7" name="Picture 3" descr="C:\Users\GDOU14\Pictures\1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2957513"/>
            <a:ext cx="2784475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H:\ДЕТИШКИ\post-290194-12847291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403725"/>
            <a:ext cx="138747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H:\ДЕТИШКИ\post-290194-12847298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5167313"/>
            <a:ext cx="19462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http://www.ustltd.com/img/katalog/82/47_4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785926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6" descr="Картинка 348 из 9600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0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C:\Users\GDOU14\Pictures\120px-Zeichen_350-10_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000504"/>
            <a:ext cx="11382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C:\Users\GDOU14\Pictures\imagesCAKPNVVU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4999038"/>
            <a:ext cx="16129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" descr="C:\Users\GDOU14\Pictures\5_37_2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4183063"/>
            <a:ext cx="13557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4" descr="Картинка 1 из 1270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158" y="2924944"/>
            <a:ext cx="648072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Целью любой игровой деятельности по ПДД является применение теоретических знаний в практических действиях детей на дороге. Каждодневные наглядные примеры, с которыми дети сталкиваются в процессе своего общения с дорогой, часто бывают сильнее знаний «теории», которые они получают в процессе обучения. В этом случае игра, моделируя реальные ситуации и действия, выступает мощным средством обучения, которое позволяет избежать на практике негативного влияния окружающей среды.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8715436" cy="23182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 из важнейших видов деятельности ребенка, его самовыражения, способ его совершенствования. В процессе игры развиваются внимание, память, воображение, вырабатываются навыки и привычки, усваивается общественный опыт. </a:t>
            </a:r>
          </a:p>
        </p:txBody>
      </p:sp>
      <p:pic>
        <p:nvPicPr>
          <p:cNvPr id="5" name="Picture 7" descr="H:\ДЕТИШКИ\bc2d4f920a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98825"/>
            <a:ext cx="343376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194737"/>
            <a:ext cx="525658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Целевые прогулки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878" y="1268760"/>
            <a:ext cx="7056784" cy="20313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60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latin typeface="Times New Roman" pitchFamily="18" charset="0"/>
                <a:cs typeface="Times New Roman" pitchFamily="18" charset="0"/>
              </a:rPr>
              <a:t>Направлены на закрепление дошкольниками знаний, полученных  ранее в группах. В каждой из возрастных групп целевые прогулки по обучению ребенка правильному поведению в дорожных ситуациях предусматривают свои задачи, темы и периодичность проведения. Дети должны научиться ориентироваться в дорожной обстановке, ее изменениях, правильно реагировать на них.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8198" y="3573016"/>
            <a:ext cx="4725525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11269" name="Picture 2" descr="http://upload.rb.ru/upload/users/picture/488784/zebra_2010-11-19_17.49.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573463"/>
            <a:ext cx="3679825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Прямоугольник 5"/>
          <p:cNvSpPr>
            <a:spLocks noChangeArrowheads="1"/>
          </p:cNvSpPr>
          <p:nvPr/>
        </p:nvSpPr>
        <p:spPr bwMode="auto">
          <a:xfrm>
            <a:off x="4111625" y="4076700"/>
            <a:ext cx="457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Основное отличие целевых прогулок заключается в характере познавательной деятельности детей – непосредственном восприятии дорожных ситуаций, наблюдений за поведением пешеходов, пассажиров, водителей.</a:t>
            </a:r>
          </a:p>
        </p:txBody>
      </p:sp>
      <p:pic>
        <p:nvPicPr>
          <p:cNvPr id="11272" name="Picture 2" descr="C:\Users\GDOU14\Pictures\120px-Zeichen_350-10_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730375"/>
            <a:ext cx="15128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17835"/>
            <a:ext cx="8712968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latin typeface="Times New Roman" pitchFamily="18" charset="0"/>
                <a:cs typeface="Times New Roman" pitchFamily="18" charset="0"/>
              </a:rPr>
              <a:t>         Главное достоинство  экспериментирования заключается в том, что оно дает детям реальные представления о различных сторонах изучаемого объекта, о его взаимоотношениях с другими объектами и со средой обитания. В процессе эксперимента идет обогащение памяти ребенка, активизируются его мыслительные процессы, так как постоянно возникает необходимость совершать операции анализа и синтеза, сравнения , классификации, обобщения . Необходимость давать отчет об увиденном, формулировать обнаруженные закономерности и выводы стимулирует развитие речи. Следствием является не только ознакомление ребенка с новыми фактами, но и накопление фонда умственных приемов и операций, которые рассматриваются как умственные умения.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latin typeface="Times New Roman" pitchFamily="18" charset="0"/>
                <a:cs typeface="Times New Roman" pitchFamily="18" charset="0"/>
              </a:rPr>
              <a:t>         Дети очень любят экспериментировать. Это объясняется тем, что им присуще наглядно-действенное и наглядно-образное мышление, и экспериментирование, как никакой другой метод, соответствует этим возрастным особенностям. В дошкольном возрасте он является ведущим, а в первые три года — практически единственным способом познания мира.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0320" y="116632"/>
            <a:ext cx="554461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</a:p>
        </p:txBody>
      </p:sp>
      <p:pic>
        <p:nvPicPr>
          <p:cNvPr id="14341" name="Picture 2" descr="C:\Users\GDOU14\Pictures\1287167625_mechani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701"/>
          <a:stretch>
            <a:fillRect/>
          </a:stretch>
        </p:blipFill>
        <p:spPr bwMode="auto">
          <a:xfrm>
            <a:off x="6875463" y="5024438"/>
            <a:ext cx="1589087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650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1</cp:lastModifiedBy>
  <cp:revision>16</cp:revision>
  <dcterms:created xsi:type="dcterms:W3CDTF">2012-04-15T13:00:31Z</dcterms:created>
  <dcterms:modified xsi:type="dcterms:W3CDTF">2019-01-21T15:27:01Z</dcterms:modified>
</cp:coreProperties>
</file>